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theme/theme7.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8.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9.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0.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1.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2.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3.xml" ContentType="application/vnd.openxmlformats-officedocument.theme+xml"/>
  <Override PartName="/ppt/slideLayouts/slideLayout99.xml" ContentType="application/vnd.openxmlformats-officedocument.presentationml.slideLayout+xml"/>
  <Override PartName="/ppt/theme/theme14.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5.xml" ContentType="application/vnd.openxmlformats-officedocument.theme+xml"/>
  <Override PartName="/ppt/slideLayouts/slideLayout102.xml" ContentType="application/vnd.openxmlformats-officedocument.presentationml.slideLayout+xml"/>
  <Override PartName="/ppt/theme/theme1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7.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8.xml" ContentType="application/vnd.openxmlformats-officedocument.theme+xml"/>
  <Override PartName="/ppt/slideLayouts/slideLayout125.xml" ContentType="application/vnd.openxmlformats-officedocument.presentationml.slideLayout+xml"/>
  <Override PartName="/ppt/theme/theme19.xml" ContentType="application/vnd.openxmlformats-officedocument.theme+xml"/>
  <Override PartName="/ppt/slideLayouts/slideLayout126.xml" ContentType="application/vnd.openxmlformats-officedocument.presentationml.slideLayout+xml"/>
  <Override PartName="/ppt/theme/theme2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21.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3.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4.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5.xml" ContentType="application/vnd.openxmlformats-officedocument.themeOverride+xml"/>
  <Override PartName="/ppt/notesSlides/notesSlide58.xml" ContentType="application/vnd.openxmlformats-officedocument.presentationml.notesSlide+xml"/>
  <Override PartName="/ppt/theme/themeOverride6.xml" ContentType="application/vnd.openxmlformats-officedocument.themeOverride+xml"/>
  <Override PartName="/ppt/notesSlides/notesSlide59.xml" ContentType="application/vnd.openxmlformats-officedocument.presentationml.notesSlide+xml"/>
  <Override PartName="/ppt/theme/themeOverride7.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8.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63" r:id="rId2"/>
    <p:sldMasterId id="2147484291" r:id="rId3"/>
    <p:sldMasterId id="2147484296" r:id="rId4"/>
    <p:sldMasterId id="2147484404" r:id="rId5"/>
    <p:sldMasterId id="2147484407" r:id="rId6"/>
    <p:sldMasterId id="2147484410" r:id="rId7"/>
    <p:sldMasterId id="2147486476" r:id="rId8"/>
    <p:sldMasterId id="2147486674" r:id="rId9"/>
    <p:sldMasterId id="2147486728" r:id="rId10"/>
    <p:sldMasterId id="2147487099" r:id="rId11"/>
    <p:sldMasterId id="2147487124" r:id="rId12"/>
    <p:sldMasterId id="2147487147" r:id="rId13"/>
    <p:sldMasterId id="2147487159" r:id="rId14"/>
    <p:sldMasterId id="2147487161" r:id="rId15"/>
    <p:sldMasterId id="2147487164" r:id="rId16"/>
    <p:sldMasterId id="2147487166" r:id="rId17"/>
    <p:sldMasterId id="2147487178" r:id="rId18"/>
    <p:sldMasterId id="2147487190" r:id="rId19"/>
    <p:sldMasterId id="2147487193" r:id="rId20"/>
    <p:sldMasterId id="2147487221" r:id="rId21"/>
    <p:sldMasterId id="2147487234" r:id="rId22"/>
  </p:sldMasterIdLst>
  <p:notesMasterIdLst>
    <p:notesMasterId r:id="rId126"/>
  </p:notesMasterIdLst>
  <p:sldIdLst>
    <p:sldId id="895" r:id="rId23"/>
    <p:sldId id="966" r:id="rId24"/>
    <p:sldId id="967" r:id="rId25"/>
    <p:sldId id="968" r:id="rId26"/>
    <p:sldId id="969" r:id="rId27"/>
    <p:sldId id="4515" r:id="rId28"/>
    <p:sldId id="4516" r:id="rId29"/>
    <p:sldId id="4517" r:id="rId30"/>
    <p:sldId id="970" r:id="rId31"/>
    <p:sldId id="256" r:id="rId32"/>
    <p:sldId id="4974" r:id="rId33"/>
    <p:sldId id="428" r:id="rId34"/>
    <p:sldId id="423" r:id="rId35"/>
    <p:sldId id="424" r:id="rId36"/>
    <p:sldId id="4979" r:id="rId37"/>
    <p:sldId id="971" r:id="rId38"/>
    <p:sldId id="302" r:id="rId39"/>
    <p:sldId id="262" r:id="rId40"/>
    <p:sldId id="263" r:id="rId41"/>
    <p:sldId id="914" r:id="rId42"/>
    <p:sldId id="348" r:id="rId43"/>
    <p:sldId id="972" r:id="rId44"/>
    <p:sldId id="294" r:id="rId45"/>
    <p:sldId id="258" r:id="rId46"/>
    <p:sldId id="259" r:id="rId47"/>
    <p:sldId id="397" r:id="rId48"/>
    <p:sldId id="296" r:id="rId49"/>
    <p:sldId id="401" r:id="rId50"/>
    <p:sldId id="400" r:id="rId51"/>
    <p:sldId id="297" r:id="rId52"/>
    <p:sldId id="298" r:id="rId53"/>
    <p:sldId id="303" r:id="rId54"/>
    <p:sldId id="345" r:id="rId55"/>
    <p:sldId id="350" r:id="rId56"/>
    <p:sldId id="267" r:id="rId57"/>
    <p:sldId id="268" r:id="rId58"/>
    <p:sldId id="973" r:id="rId59"/>
    <p:sldId id="340" r:id="rId60"/>
    <p:sldId id="269" r:id="rId61"/>
    <p:sldId id="351" r:id="rId62"/>
    <p:sldId id="4968" r:id="rId63"/>
    <p:sldId id="473" r:id="rId64"/>
    <p:sldId id="360" r:id="rId65"/>
    <p:sldId id="429" r:id="rId66"/>
    <p:sldId id="2945" r:id="rId67"/>
    <p:sldId id="431" r:id="rId68"/>
    <p:sldId id="432" r:id="rId69"/>
    <p:sldId id="433" r:id="rId70"/>
    <p:sldId id="434" r:id="rId71"/>
    <p:sldId id="435" r:id="rId72"/>
    <p:sldId id="436" r:id="rId73"/>
    <p:sldId id="437" r:id="rId74"/>
    <p:sldId id="438" r:id="rId75"/>
    <p:sldId id="439" r:id="rId76"/>
    <p:sldId id="4970" r:id="rId77"/>
    <p:sldId id="974" r:id="rId78"/>
    <p:sldId id="5172" r:id="rId79"/>
    <p:sldId id="976" r:id="rId80"/>
    <p:sldId id="903" r:id="rId81"/>
    <p:sldId id="498" r:id="rId82"/>
    <p:sldId id="499" r:id="rId83"/>
    <p:sldId id="980" r:id="rId84"/>
    <p:sldId id="500" r:id="rId85"/>
    <p:sldId id="501" r:id="rId86"/>
    <p:sldId id="4973" r:id="rId87"/>
    <p:sldId id="475" r:id="rId88"/>
    <p:sldId id="977" r:id="rId89"/>
    <p:sldId id="516" r:id="rId90"/>
    <p:sldId id="477" r:id="rId91"/>
    <p:sldId id="514" r:id="rId92"/>
    <p:sldId id="503" r:id="rId93"/>
    <p:sldId id="504" r:id="rId94"/>
    <p:sldId id="517" r:id="rId95"/>
    <p:sldId id="543" r:id="rId96"/>
    <p:sldId id="523" r:id="rId97"/>
    <p:sldId id="476" r:id="rId98"/>
    <p:sldId id="524" r:id="rId99"/>
    <p:sldId id="4980" r:id="rId100"/>
    <p:sldId id="505" r:id="rId101"/>
    <p:sldId id="511" r:id="rId102"/>
    <p:sldId id="506" r:id="rId103"/>
    <p:sldId id="480" r:id="rId104"/>
    <p:sldId id="507" r:id="rId105"/>
    <p:sldId id="508" r:id="rId106"/>
    <p:sldId id="512" r:id="rId107"/>
    <p:sldId id="513" r:id="rId108"/>
    <p:sldId id="525" r:id="rId109"/>
    <p:sldId id="979" r:id="rId110"/>
    <p:sldId id="981" r:id="rId111"/>
    <p:sldId id="952" r:id="rId112"/>
    <p:sldId id="953" r:id="rId113"/>
    <p:sldId id="954" r:id="rId114"/>
    <p:sldId id="983" r:id="rId115"/>
    <p:sldId id="922" r:id="rId116"/>
    <p:sldId id="923" r:id="rId117"/>
    <p:sldId id="4962" r:id="rId118"/>
    <p:sldId id="4965" r:id="rId119"/>
    <p:sldId id="538" r:id="rId120"/>
    <p:sldId id="4984" r:id="rId121"/>
    <p:sldId id="4709" r:id="rId122"/>
    <p:sldId id="982" r:id="rId123"/>
    <p:sldId id="4985" r:id="rId124"/>
    <p:sldId id="4031" r:id="rId12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Sermon" id="{F951D9E9-52E6-B945-94AB-92610E197D25}">
          <p14:sldIdLst>
            <p14:sldId id="895"/>
            <p14:sldId id="966"/>
            <p14:sldId id="967"/>
            <p14:sldId id="968"/>
            <p14:sldId id="969"/>
            <p14:sldId id="4515"/>
            <p14:sldId id="4516"/>
            <p14:sldId id="4517"/>
            <p14:sldId id="970"/>
            <p14:sldId id="256"/>
            <p14:sldId id="4974"/>
            <p14:sldId id="428"/>
            <p14:sldId id="423"/>
            <p14:sldId id="424"/>
            <p14:sldId id="4979"/>
            <p14:sldId id="971"/>
            <p14:sldId id="302"/>
            <p14:sldId id="262"/>
            <p14:sldId id="263"/>
            <p14:sldId id="914"/>
            <p14:sldId id="348"/>
            <p14:sldId id="972"/>
            <p14:sldId id="294"/>
            <p14:sldId id="258"/>
            <p14:sldId id="259"/>
            <p14:sldId id="397"/>
            <p14:sldId id="296"/>
            <p14:sldId id="401"/>
            <p14:sldId id="400"/>
            <p14:sldId id="297"/>
            <p14:sldId id="298"/>
            <p14:sldId id="303"/>
            <p14:sldId id="345"/>
            <p14:sldId id="350"/>
            <p14:sldId id="267"/>
            <p14:sldId id="268"/>
            <p14:sldId id="973"/>
            <p14:sldId id="340"/>
            <p14:sldId id="269"/>
            <p14:sldId id="351"/>
            <p14:sldId id="4968"/>
            <p14:sldId id="473"/>
            <p14:sldId id="360"/>
            <p14:sldId id="429"/>
            <p14:sldId id="2945"/>
            <p14:sldId id="431"/>
            <p14:sldId id="432"/>
            <p14:sldId id="433"/>
            <p14:sldId id="434"/>
            <p14:sldId id="435"/>
            <p14:sldId id="436"/>
            <p14:sldId id="437"/>
            <p14:sldId id="438"/>
            <p14:sldId id="439"/>
            <p14:sldId id="4970"/>
            <p14:sldId id="974"/>
            <p14:sldId id="5172"/>
            <p14:sldId id="976"/>
            <p14:sldId id="903"/>
            <p14:sldId id="498"/>
            <p14:sldId id="499"/>
            <p14:sldId id="980"/>
            <p14:sldId id="500"/>
            <p14:sldId id="501"/>
            <p14:sldId id="4973"/>
            <p14:sldId id="475"/>
            <p14:sldId id="977"/>
            <p14:sldId id="516"/>
            <p14:sldId id="477"/>
            <p14:sldId id="514"/>
            <p14:sldId id="503"/>
            <p14:sldId id="504"/>
            <p14:sldId id="517"/>
            <p14:sldId id="543"/>
            <p14:sldId id="523"/>
            <p14:sldId id="476"/>
            <p14:sldId id="524"/>
            <p14:sldId id="4980"/>
            <p14:sldId id="505"/>
            <p14:sldId id="511"/>
            <p14:sldId id="506"/>
            <p14:sldId id="480"/>
            <p14:sldId id="507"/>
            <p14:sldId id="508"/>
            <p14:sldId id="512"/>
            <p14:sldId id="513"/>
            <p14:sldId id="525"/>
            <p14:sldId id="979"/>
            <p14:sldId id="981"/>
            <p14:sldId id="952"/>
            <p14:sldId id="953"/>
            <p14:sldId id="954"/>
            <p14:sldId id="983"/>
            <p14:sldId id="922"/>
            <p14:sldId id="923"/>
            <p14:sldId id="4962"/>
            <p14:sldId id="4965"/>
            <p14:sldId id="538"/>
            <p14:sldId id="4984"/>
            <p14:sldId id="4709"/>
            <p14:sldId id="982"/>
            <p14:sldId id="4985"/>
            <p14:sldId id="403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2143"/>
    <a:srgbClr val="800001"/>
    <a:srgbClr val="000099"/>
    <a:srgbClr val="F22C2C"/>
    <a:srgbClr val="E72929"/>
    <a:srgbClr val="FF0000"/>
    <a:srgbClr val="9DCCE4"/>
    <a:srgbClr val="161618"/>
    <a:srgbClr val="F52C2C"/>
    <a:srgbClr val="863E5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85" autoAdjust="0"/>
    <p:restoredTop sz="81507" autoAdjust="0"/>
  </p:normalViewPr>
  <p:slideViewPr>
    <p:cSldViewPr>
      <p:cViewPr varScale="1">
        <p:scale>
          <a:sx n="95" d="100"/>
          <a:sy n="95" d="100"/>
        </p:scale>
        <p:origin x="176" y="7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90" d="100"/>
        <a:sy n="90" d="100"/>
      </p:scale>
      <p:origin x="0" y="72664"/>
    </p:cViewPr>
  </p:sorterViewPr>
  <p:notesViewPr>
    <p:cSldViewPr>
      <p:cViewPr varScale="1">
        <p:scale>
          <a:sx n="116" d="100"/>
          <a:sy n="116" d="100"/>
        </p:scale>
        <p:origin x="920" y="19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12" Type="http://schemas.openxmlformats.org/officeDocument/2006/relationships/slide" Target="slides/slide90.xml"/><Relationship Id="rId16" Type="http://schemas.openxmlformats.org/officeDocument/2006/relationships/slideMaster" Target="slideMasters/slideMaster16.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slide" Target="slides/slide73.xml"/><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slide" Target="slides/slide91.xml"/><Relationship Id="rId118" Type="http://schemas.openxmlformats.org/officeDocument/2006/relationships/slide" Target="slides/slide96.xml"/><Relationship Id="rId80" Type="http://schemas.openxmlformats.org/officeDocument/2006/relationships/slide" Target="slides/slide58.xml"/><Relationship Id="rId85" Type="http://schemas.openxmlformats.org/officeDocument/2006/relationships/slide" Target="slides/slide6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08" Type="http://schemas.openxmlformats.org/officeDocument/2006/relationships/slide" Target="slides/slide86.xml"/><Relationship Id="rId124" Type="http://schemas.openxmlformats.org/officeDocument/2006/relationships/slide" Target="slides/slide102.xml"/><Relationship Id="rId129" Type="http://schemas.openxmlformats.org/officeDocument/2006/relationships/theme" Target="theme/theme1.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slide" Target="slides/slide53.xml"/><Relationship Id="rId91" Type="http://schemas.openxmlformats.org/officeDocument/2006/relationships/slide" Target="slides/slide69.xml"/><Relationship Id="rId96"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slide" Target="slides/slide92.xml"/><Relationship Id="rId119" Type="http://schemas.openxmlformats.org/officeDocument/2006/relationships/slide" Target="slides/slide97.xml"/><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slide" Target="slides/slide59.xml"/><Relationship Id="rId86" Type="http://schemas.openxmlformats.org/officeDocument/2006/relationships/slide" Target="slides/slide64.xml"/><Relationship Id="rId130"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slide" Target="slides/slide103.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slide" Target="slides/slide94.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slide" Target="slides/slide89.xml"/><Relationship Id="rId15" Type="http://schemas.openxmlformats.org/officeDocument/2006/relationships/slideMaster" Target="slideMasters/slideMaster15.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slide" Target="slides/slide84.xml"/><Relationship Id="rId12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78" Type="http://schemas.openxmlformats.org/officeDocument/2006/relationships/slide" Target="slides/slide56.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11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5" charset="0"/>
                <a:ea typeface="Arial" pitchFamily="-105" charset="0"/>
                <a:cs typeface="Arial" pitchFamily="-105" charset="0"/>
              </a:defRPr>
            </a:lvl1pPr>
          </a:lstStyle>
          <a:p>
            <a:pPr>
              <a:defRPr/>
            </a:pPr>
            <a:endParaRPr lang="en-US"/>
          </a:p>
        </p:txBody>
      </p:sp>
      <p:sp>
        <p:nvSpPr>
          <p:cNvPr id="22118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5" charset="0"/>
                <a:ea typeface="Arial" pitchFamily="-105" charset="0"/>
                <a:cs typeface="Arial" pitchFamily="-105" charset="0"/>
              </a:defRPr>
            </a:lvl1pPr>
          </a:lstStyle>
          <a:p>
            <a:pPr>
              <a:defRPr/>
            </a:pPr>
            <a:endParaRPr lang="en-US"/>
          </a:p>
        </p:txBody>
      </p:sp>
      <p:sp>
        <p:nvSpPr>
          <p:cNvPr id="141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118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119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5" charset="0"/>
                <a:ea typeface="Arial" pitchFamily="-105" charset="0"/>
                <a:cs typeface="Arial" pitchFamily="-105" charset="0"/>
              </a:defRPr>
            </a:lvl1pPr>
          </a:lstStyle>
          <a:p>
            <a:pPr>
              <a:defRPr/>
            </a:pPr>
            <a:endParaRPr lang="en-US"/>
          </a:p>
        </p:txBody>
      </p:sp>
      <p:sp>
        <p:nvSpPr>
          <p:cNvPr id="22119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5A5258CB-6DD3-164C-A7FA-331D5955FF94}" type="slidenum">
              <a:rPr lang="en-US"/>
              <a:pPr>
                <a:defRPr/>
              </a:pPr>
              <a:t>‹#›</a:t>
            </a:fld>
            <a:endParaRPr lang="en-US"/>
          </a:p>
        </p:txBody>
      </p:sp>
    </p:spTree>
    <p:extLst>
      <p:ext uri="{BB962C8B-B14F-4D97-AF65-F5344CB8AC3E}">
        <p14:creationId xmlns:p14="http://schemas.microsoft.com/office/powerpoint/2010/main" val="12606618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5" charset="0"/>
        <a:ea typeface="ＭＳ Ｐゴシック" charset="0"/>
        <a:cs typeface="Arial" pitchFamily="-105" charset="0"/>
      </a:defRPr>
    </a:lvl1pPr>
    <a:lvl2pPr marL="457200" algn="l" rtl="0" eaLnBrk="0" fontAlgn="base" hangingPunct="0">
      <a:spcBef>
        <a:spcPct val="30000"/>
      </a:spcBef>
      <a:spcAft>
        <a:spcPct val="0"/>
      </a:spcAft>
      <a:defRPr sz="1200" kern="1200">
        <a:solidFill>
          <a:schemeClr val="tx1"/>
        </a:solidFill>
        <a:latin typeface="Arial" pitchFamily="-105" charset="0"/>
        <a:ea typeface="Arial" pitchFamily="-105" charset="0"/>
        <a:cs typeface="Arial" pitchFamily="-105" charset="0"/>
      </a:defRPr>
    </a:lvl2pPr>
    <a:lvl3pPr marL="914400" algn="l" rtl="0" eaLnBrk="0" fontAlgn="base" hangingPunct="0">
      <a:spcBef>
        <a:spcPct val="30000"/>
      </a:spcBef>
      <a:spcAft>
        <a:spcPct val="0"/>
      </a:spcAft>
      <a:defRPr sz="1200" kern="1200">
        <a:solidFill>
          <a:schemeClr val="tx1"/>
        </a:solidFill>
        <a:latin typeface="Arial" pitchFamily="-105" charset="0"/>
        <a:ea typeface="Arial" pitchFamily="-105" charset="0"/>
        <a:cs typeface="Arial" pitchFamily="-105" charset="0"/>
      </a:defRPr>
    </a:lvl3pPr>
    <a:lvl4pPr marL="1371600" algn="l" rtl="0" eaLnBrk="0" fontAlgn="base" hangingPunct="0">
      <a:spcBef>
        <a:spcPct val="30000"/>
      </a:spcBef>
      <a:spcAft>
        <a:spcPct val="0"/>
      </a:spcAft>
      <a:defRPr sz="1200" kern="1200">
        <a:solidFill>
          <a:schemeClr val="tx1"/>
        </a:solidFill>
        <a:latin typeface="Arial" pitchFamily="-105" charset="0"/>
        <a:ea typeface="Arial" pitchFamily="-105" charset="0"/>
        <a:cs typeface="Arial" pitchFamily="-105" charset="0"/>
      </a:defRPr>
    </a:lvl4pPr>
    <a:lvl5pPr marL="1828800" algn="l" rtl="0" eaLnBrk="0" fontAlgn="base" hangingPunct="0">
      <a:spcBef>
        <a:spcPct val="30000"/>
      </a:spcBef>
      <a:spcAft>
        <a:spcPct val="0"/>
      </a:spcAft>
      <a:defRPr sz="1200" kern="1200">
        <a:solidFill>
          <a:schemeClr val="tx1"/>
        </a:solidFill>
        <a:latin typeface="Arial" pitchFamily="-105" charset="0"/>
        <a:ea typeface="Arial" pitchFamily="-105" charset="0"/>
        <a:cs typeface="Arial" pitchFamily="-105"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504344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3D3E0A-A530-844F-AA9C-D594BAADAAB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5650" name="Rectangle 2"/>
          <p:cNvSpPr>
            <a:spLocks noGrp="1" noRot="1" noChangeAspect="1" noChangeArrowheads="1" noTextEdit="1"/>
          </p:cNvSpPr>
          <p:nvPr>
            <p:ph type="sldImg"/>
          </p:nvPr>
        </p:nvSpPr>
        <p:spPr>
          <a:xfrm>
            <a:off x="1143000" y="685800"/>
            <a:ext cx="4572000" cy="3429000"/>
          </a:xfrm>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rPr>
              <a:t>OS-19-Psalms-124, 180, 188</a:t>
            </a:r>
          </a:p>
        </p:txBody>
      </p:sp>
    </p:spTree>
    <p:extLst>
      <p:ext uri="{BB962C8B-B14F-4D97-AF65-F5344CB8AC3E}">
        <p14:creationId xmlns:p14="http://schemas.microsoft.com/office/powerpoint/2010/main" val="115946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E9E671-799B-E84C-8C27-04ED1C1BFE7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7698" name="Rectangle 2"/>
          <p:cNvSpPr>
            <a:spLocks noGrp="1" noRot="1" noChangeAspect="1" noChangeArrowheads="1" noTextEdit="1"/>
          </p:cNvSpPr>
          <p:nvPr>
            <p:ph type="sldImg"/>
          </p:nvPr>
        </p:nvSpPr>
        <p:spPr>
          <a:xfrm>
            <a:off x="1143000" y="685800"/>
            <a:ext cx="4572000" cy="3429000"/>
          </a:xfrm>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E30D05-5938-8E4E-953B-F06FF2EBDE2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0770" name="Rectangle 2"/>
          <p:cNvSpPr>
            <a:spLocks noGrp="1" noRot="1" noChangeAspect="1" noChangeArrowheads="1" noTextEdit="1"/>
          </p:cNvSpPr>
          <p:nvPr>
            <p:ph type="sldImg"/>
          </p:nvPr>
        </p:nvSpPr>
        <p:spPr>
          <a:xfrm>
            <a:off x="1143000" y="685800"/>
            <a:ext cx="4572000" cy="3429000"/>
          </a:xfrm>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B02C7D-A89E-E943-99B8-8D1E8A05E90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OS-19-Psalms-68, 71, 76, 132, 201</a:t>
            </a:r>
          </a:p>
        </p:txBody>
      </p:sp>
    </p:spTree>
    <p:extLst>
      <p:ext uri="{BB962C8B-B14F-4D97-AF65-F5344CB8AC3E}">
        <p14:creationId xmlns:p14="http://schemas.microsoft.com/office/powerpoint/2010/main" val="2041553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88B605-CEEA-AD4D-9CE0-763A4BEB5A4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1010" name="Rectangle 2"/>
          <p:cNvSpPr>
            <a:spLocks noGrp="1" noRot="1" noChangeAspect="1" noChangeArrowheads="1" noTextEdit="1"/>
          </p:cNvSpPr>
          <p:nvPr>
            <p:ph type="sldImg"/>
          </p:nvPr>
        </p:nvSpPr>
        <p:spPr>
          <a:xfrm>
            <a:off x="1143000" y="685800"/>
            <a:ext cx="4572000" cy="3429000"/>
          </a:xfrm>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80C58A-703A-EF4A-96AD-195AE14441A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3058" name="Rectangle 2"/>
          <p:cNvSpPr>
            <a:spLocks noGrp="1" noRot="1" noChangeAspect="1" noChangeArrowheads="1" noTextEdit="1"/>
          </p:cNvSpPr>
          <p:nvPr>
            <p:ph type="sldImg"/>
          </p:nvPr>
        </p:nvSpPr>
        <p:spPr>
          <a:xfrm>
            <a:off x="1143000" y="685800"/>
            <a:ext cx="4572000" cy="3429000"/>
          </a:xfrm>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598C37-F778-574D-A11F-89125C37E1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5106" name="Rectangle 2"/>
          <p:cNvSpPr>
            <a:spLocks noGrp="1" noRot="1" noChangeAspect="1" noChangeArrowheads="1" noTextEdit="1"/>
          </p:cNvSpPr>
          <p:nvPr>
            <p:ph type="sldImg"/>
          </p:nvPr>
        </p:nvSpPr>
        <p:spPr>
          <a:xfrm>
            <a:off x="1143000" y="685800"/>
            <a:ext cx="4572000" cy="3429000"/>
          </a:xfrm>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4FBB03-4E66-184F-9807-6926152CF0D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9202" name="Rectangle 2"/>
          <p:cNvSpPr>
            <a:spLocks noGrp="1" noRot="1" noChangeAspect="1" noChangeArrowheads="1" noTextEdit="1"/>
          </p:cNvSpPr>
          <p:nvPr>
            <p:ph type="sldImg"/>
          </p:nvPr>
        </p:nvSpPr>
        <p:spPr>
          <a:xfrm>
            <a:off x="1143000" y="685800"/>
            <a:ext cx="4572000" cy="3429000"/>
          </a:xfrm>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AC7600-D011-B449-8162-84BC21E47E2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962" name="Rectangle 2"/>
          <p:cNvSpPr>
            <a:spLocks noGrp="1" noRot="1" noChangeAspect="1" noChangeArrowheads="1"/>
          </p:cNvSpPr>
          <p:nvPr>
            <p:ph type="sldImg"/>
          </p:nvPr>
        </p:nvSpPr>
        <p:spPr>
          <a:xfrm>
            <a:off x="1143000" y="685800"/>
            <a:ext cx="4572000" cy="3429000"/>
          </a:xfrm>
          <a:solidFill>
            <a:srgbClr val="FFFFFF"/>
          </a:solidFill>
          <a:ln/>
        </p:spPr>
      </p:sp>
      <p:sp>
        <p:nvSpPr>
          <p:cNvPr id="1689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2936FB-1F1E-964C-BE60-43CA0EF3D98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3298" name="Rectangle 2"/>
          <p:cNvSpPr>
            <a:spLocks noGrp="1" noRot="1" noChangeAspect="1" noChangeArrowheads="1" noTextEdit="1"/>
          </p:cNvSpPr>
          <p:nvPr>
            <p:ph type="sldImg"/>
          </p:nvPr>
        </p:nvSpPr>
        <p:spPr>
          <a:xfrm>
            <a:off x="1143000" y="685800"/>
            <a:ext cx="4572000" cy="3429000"/>
          </a:xfrm>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We all have a variety of needs, but what do you </a:t>
            </a:r>
            <a:r>
              <a:rPr lang="en-US" b="1" i="1">
                <a:latin typeface="Arial"/>
                <a:cs typeface="Arial"/>
              </a:rPr>
              <a:t>need most</a:t>
            </a:r>
            <a:r>
              <a:rPr lang="en-US">
                <a:latin typeface="Arial"/>
                <a:cs typeface="Arial"/>
              </a:rPr>
              <a:t>?</a:t>
            </a:r>
          </a:p>
          <a:p>
            <a:r>
              <a:rPr lang="en-US">
                <a:latin typeface="Arial"/>
                <a:cs typeface="Arial"/>
              </a:rPr>
              <a:t>•</a:t>
            </a:r>
            <a:r>
              <a:rPr lang="en-US" baseline="0">
                <a:latin typeface="Arial"/>
                <a:cs typeface="Arial"/>
              </a:rPr>
              <a:t> Here's a hint: It relates to God.</a:t>
            </a:r>
            <a:endParaRPr lang="en-US">
              <a:latin typeface="Arial"/>
              <a:cs typeface="Arial"/>
            </a:endParaRPr>
          </a:p>
          <a:p>
            <a:r>
              <a:rPr lang="en-US">
                <a:latin typeface="Arial"/>
                <a:cs typeface="Arial"/>
              </a:rPr>
              <a:t>Think of a one</a:t>
            </a:r>
            <a:r>
              <a:rPr lang="en-US" baseline="0">
                <a:latin typeface="Arial"/>
                <a:cs typeface="Arial"/>
              </a:rPr>
              <a:t>-word answer.</a:t>
            </a:r>
          </a:p>
          <a:p>
            <a:r>
              <a:rPr lang="en-US">
                <a:latin typeface="Arial"/>
                <a:cs typeface="Arial"/>
              </a:rPr>
              <a:t>Now discuss this with the person next to you for the next 30 seconds.</a:t>
            </a:r>
          </a:p>
          <a:p>
            <a:r>
              <a:rPr lang="en-US">
                <a:latin typeface="Arial"/>
                <a:cs typeface="Arial"/>
              </a:rPr>
              <a:t>• Some might think this</a:t>
            </a:r>
            <a:r>
              <a:rPr lang="en-US" baseline="0">
                <a:latin typeface="Arial"/>
                <a:cs typeface="Arial"/>
              </a:rPr>
              <a:t> place is only about money—so you think I am introducing a sermon on giving!</a:t>
            </a:r>
          </a:p>
          <a:p>
            <a:r>
              <a:rPr lang="en-US" baseline="0">
                <a:latin typeface="Arial"/>
                <a:cs typeface="Arial"/>
              </a:rPr>
              <a:t>• Others say that telling others about Christ is our most vital need.</a:t>
            </a:r>
          </a:p>
          <a:p>
            <a:r>
              <a:rPr lang="en-US" baseline="0">
                <a:latin typeface="Arial"/>
                <a:cs typeface="Arial"/>
              </a:rPr>
              <a:t>• Still others think that the most important thing any of us can do is to read the Bible.</a:t>
            </a:r>
          </a:p>
          <a:p>
            <a:r>
              <a:rPr lang="en-US" baseline="0">
                <a:latin typeface="Arial"/>
                <a:cs typeface="Arial"/>
              </a:rPr>
              <a:t>• Or is going to church just about the most vital action?</a:t>
            </a:r>
          </a:p>
          <a:p>
            <a:r>
              <a:rPr lang="en-US" baseline="0">
                <a:latin typeface="Arial"/>
                <a:cs typeface="Arial"/>
              </a:rPr>
              <a:t>• More generally, isn't obeying God the key thing above all else?</a:t>
            </a:r>
          </a:p>
          <a:p>
            <a:r>
              <a:rPr lang="en-US" baseline="0">
                <a:latin typeface="Arial"/>
                <a:cs typeface="Arial"/>
              </a:rPr>
              <a:t>• How about talking to Him? Shouldn't that be above everything?</a:t>
            </a:r>
          </a:p>
          <a:p>
            <a:r>
              <a:rPr lang="en-US" baseline="0">
                <a:latin typeface="Arial"/>
                <a:cs typeface="Arial"/>
              </a:rPr>
              <a:t>I wonder what you think.</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2079095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BEF994-9CEE-AD4C-AE0F-C088F935C45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5346" name="Rectangle 2"/>
          <p:cNvSpPr>
            <a:spLocks noGrp="1" noRot="1" noChangeAspect="1" noChangeArrowheads="1" noTextEdit="1"/>
          </p:cNvSpPr>
          <p:nvPr>
            <p:ph type="sldImg"/>
          </p:nvPr>
        </p:nvSpPr>
        <p:spPr>
          <a:xfrm>
            <a:off x="1143000" y="685800"/>
            <a:ext cx="4572000" cy="3429000"/>
          </a:xfrm>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D77DF3-2BE9-684C-990F-F4CBC46FB5F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7394" name="Rectangle 2"/>
          <p:cNvSpPr>
            <a:spLocks noGrp="1" noRot="1" noChangeAspect="1" noChangeArrowheads="1" noTextEdit="1"/>
          </p:cNvSpPr>
          <p:nvPr>
            <p:ph type="sldImg"/>
          </p:nvPr>
        </p:nvSpPr>
        <p:spPr>
          <a:xfrm>
            <a:off x="1143000" y="685800"/>
            <a:ext cx="4572000" cy="3429000"/>
          </a:xfrm>
          <a:ln/>
        </p:spPr>
      </p:sp>
      <p:sp>
        <p:nvSpPr>
          <p:cNvPr id="187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53B64E-C385-A746-8175-74BF831E68D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9442" name="Rectangle 2"/>
          <p:cNvSpPr>
            <a:spLocks noGrp="1" noRot="1" noChangeAspect="1" noChangeArrowheads="1"/>
          </p:cNvSpPr>
          <p:nvPr>
            <p:ph type="sldImg"/>
          </p:nvPr>
        </p:nvSpPr>
        <p:spPr>
          <a:xfrm>
            <a:off x="1143000" y="685800"/>
            <a:ext cx="4572000" cy="3429000"/>
          </a:xfrm>
          <a:solidFill>
            <a:srgbClr val="FFFFFF"/>
          </a:solidFill>
          <a:ln/>
        </p:spPr>
      </p:sp>
      <p:sp>
        <p:nvSpPr>
          <p:cNvPr id="18944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537D29-02D1-1849-AEEC-E49D83A4E40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1490" name="Rectangle 2"/>
          <p:cNvSpPr>
            <a:spLocks noGrp="1" noRot="1" noChangeAspect="1" noChangeArrowheads="1" noTextEdit="1"/>
          </p:cNvSpPr>
          <p:nvPr>
            <p:ph type="sldImg"/>
          </p:nvPr>
        </p:nvSpPr>
        <p:spPr>
          <a:xfrm>
            <a:off x="1143000" y="685800"/>
            <a:ext cx="4572000" cy="3429000"/>
          </a:xfrm>
          <a:ln/>
        </p:spPr>
      </p:sp>
      <p:sp>
        <p:nvSpPr>
          <p:cNvPr id="191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DDAF47-FA59-3A42-BF72-3A9E64CBCFB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3538" name="Rectangle 2"/>
          <p:cNvSpPr>
            <a:spLocks noGrp="1" noRot="1" noChangeAspect="1" noChangeArrowheads="1" noTextEdit="1"/>
          </p:cNvSpPr>
          <p:nvPr>
            <p:ph type="sldImg"/>
          </p:nvPr>
        </p:nvSpPr>
        <p:spPr>
          <a:xfrm>
            <a:off x="1143000" y="685800"/>
            <a:ext cx="4572000" cy="3429000"/>
          </a:xfrm>
          <a:ln/>
        </p:spPr>
      </p:sp>
      <p:sp>
        <p:nvSpPr>
          <p:cNvPr id="193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107865-ADFA-E845-A324-D387D24882F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5586" name="Rectangle 2"/>
          <p:cNvSpPr>
            <a:spLocks noGrp="1" noRot="1" noChangeAspect="1" noChangeArrowheads="1" noTextEdit="1"/>
          </p:cNvSpPr>
          <p:nvPr>
            <p:ph type="sldImg"/>
          </p:nvPr>
        </p:nvSpPr>
        <p:spPr>
          <a:xfrm>
            <a:off x="1143000" y="685800"/>
            <a:ext cx="4572000" cy="3429000"/>
          </a:xfrm>
          <a:ln/>
        </p:spPr>
      </p:sp>
      <p:sp>
        <p:nvSpPr>
          <p:cNvPr id="195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7E3272-B81C-484E-BD0F-1C12BD0F014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7634" name="Rectangle 2"/>
          <p:cNvSpPr>
            <a:spLocks noGrp="1" noRot="1" noChangeAspect="1" noChangeArrowheads="1" noTextEdit="1"/>
          </p:cNvSpPr>
          <p:nvPr>
            <p:ph type="sldImg"/>
          </p:nvPr>
        </p:nvSpPr>
        <p:spPr>
          <a:xfrm>
            <a:off x="1143000" y="685800"/>
            <a:ext cx="4572000" cy="3429000"/>
          </a:xfrm>
          <a:ln/>
        </p:spPr>
      </p:sp>
      <p:sp>
        <p:nvSpPr>
          <p:cNvPr id="197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0BED2E-A458-EC43-A2DA-62C87E3995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9682" name="Rectangle 2"/>
          <p:cNvSpPr>
            <a:spLocks noGrp="1" noRot="1" noChangeAspect="1" noChangeArrowheads="1" noTextEdit="1"/>
          </p:cNvSpPr>
          <p:nvPr>
            <p:ph type="sldImg"/>
          </p:nvPr>
        </p:nvSpPr>
        <p:spPr>
          <a:xfrm>
            <a:off x="1143000" y="685800"/>
            <a:ext cx="4572000" cy="3429000"/>
          </a:xfrm>
          <a:ln/>
        </p:spPr>
      </p:sp>
      <p:sp>
        <p:nvSpPr>
          <p:cNvPr id="199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8267A8-A1DA-3245-9E8F-9DC2EC16E54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3778" name="Rectangle 2"/>
          <p:cNvSpPr>
            <a:spLocks noGrp="1" noRot="1" noChangeAspect="1" noChangeArrowheads="1" noTextEdit="1"/>
          </p:cNvSpPr>
          <p:nvPr>
            <p:ph type="sldImg"/>
          </p:nvPr>
        </p:nvSpPr>
        <p:spPr>
          <a:xfrm>
            <a:off x="1143000" y="685800"/>
            <a:ext cx="4572000" cy="3429000"/>
          </a:xfrm>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F9856B-4117-374C-BF7C-8F042BD93D2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4018" name="Rectangle 2"/>
          <p:cNvSpPr>
            <a:spLocks noGrp="1" noRot="1" noChangeAspect="1" noChangeArrowheads="1" noTextEdit="1"/>
          </p:cNvSpPr>
          <p:nvPr>
            <p:ph type="sldImg"/>
          </p:nvPr>
        </p:nvSpPr>
        <p:spPr>
          <a:xfrm>
            <a:off x="1143000" y="685800"/>
            <a:ext cx="4572000" cy="3429000"/>
          </a:xfrm>
          <a:ln/>
        </p:spPr>
      </p:sp>
      <p:sp>
        <p:nvSpPr>
          <p:cNvPr id="214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3AAD684-0DED-7A4A-A656-8372B2E1A535}" type="slidenum">
              <a:rPr lang="en-US" sz="1200">
                <a:solidFill>
                  <a:prstClr val="black"/>
                </a:solidFill>
              </a:rPr>
              <a:pPr eaLnBrk="1" hangingPunct="1"/>
              <a:t>3</a:t>
            </a:fld>
            <a:endParaRPr lang="en-US" sz="1200">
              <a:solidFill>
                <a:prstClr val="black"/>
              </a:solidFill>
            </a:endParaRPr>
          </a:p>
        </p:txBody>
      </p:sp>
      <p:sp>
        <p:nvSpPr>
          <p:cNvPr id="148482" name="Rectangle 2"/>
          <p:cNvSpPr>
            <a:spLocks noGrp="1" noRot="1" noChangeAspect="1" noChangeArrowheads="1"/>
          </p:cNvSpPr>
          <p:nvPr>
            <p:ph type="sldImg"/>
          </p:nvPr>
        </p:nvSpPr>
        <p:spPr>
          <a:xfrm>
            <a:off x="1143000" y="685800"/>
            <a:ext cx="4572000" cy="3429000"/>
          </a:xfrm>
          <a:solidFill>
            <a:srgbClr val="FFFFFF"/>
          </a:solidFill>
          <a:ln/>
        </p:spPr>
      </p:sp>
      <p:sp>
        <p:nvSpPr>
          <p:cNvPr id="1484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87901" tIns="43951" rIns="87901" bIns="43951"/>
          <a:lstStyle/>
          <a:p>
            <a:pPr eaLnBrk="1" hangingPunct="1"/>
            <a:r>
              <a:rPr lang="en-US" dirty="0">
                <a:latin typeface="Arial" charset="0"/>
              </a:rPr>
              <a:t>If you open</a:t>
            </a:r>
            <a:r>
              <a:rPr lang="en-US" baseline="0" dirty="0">
                <a:latin typeface="Arial" charset="0"/>
              </a:rPr>
              <a:t> your Bible to the middle, it's likely that your eyes will fall on the book of Psalms.</a:t>
            </a:r>
          </a:p>
          <a:p>
            <a:pPr eaLnBrk="1" hangingPunct="1"/>
            <a:r>
              <a:rPr lang="en-US" baseline="0" dirty="0">
                <a:latin typeface="Arial" charset="0"/>
              </a:rPr>
              <a:t>• It lies right at the center of the your Bible, probably for good reason. </a:t>
            </a:r>
            <a:endParaRPr lang="en-US" dirty="0">
              <a:latin typeface="Arial" charset="0"/>
            </a:endParaRPr>
          </a:p>
        </p:txBody>
      </p:sp>
    </p:spTree>
    <p:extLst>
      <p:ext uri="{BB962C8B-B14F-4D97-AF65-F5344CB8AC3E}">
        <p14:creationId xmlns:p14="http://schemas.microsoft.com/office/powerpoint/2010/main" val="18010454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B9334E-F9A4-EE48-ACA5-B207F6FE4A8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606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F77DF5-0DB8-334A-BA5F-6C01D37B996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9B0257-14E5-0340-AAFC-34C58F3C832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0162" name="Rectangle 2"/>
          <p:cNvSpPr>
            <a:spLocks noGrp="1" noRot="1" noChangeAspect="1" noChangeArrowheads="1" noTextEdit="1"/>
          </p:cNvSpPr>
          <p:nvPr>
            <p:ph type="sldImg"/>
          </p:nvPr>
        </p:nvSpPr>
        <p:spPr>
          <a:xfrm>
            <a:off x="1143000" y="685800"/>
            <a:ext cx="4572000" cy="3429000"/>
          </a:xfrm>
          <a:ln/>
        </p:spPr>
      </p:sp>
      <p:sp>
        <p:nvSpPr>
          <p:cNvPr id="220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AA328F-2DCB-9F44-9D39-85C524B2D0E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2210" name="Rectangle 2"/>
          <p:cNvSpPr>
            <a:spLocks noGrp="1" noRot="1" noChangeAspect="1" noChangeArrowheads="1"/>
          </p:cNvSpPr>
          <p:nvPr>
            <p:ph type="sldImg"/>
          </p:nvPr>
        </p:nvSpPr>
        <p:spPr>
          <a:xfrm>
            <a:off x="1143000" y="685800"/>
            <a:ext cx="4572000" cy="3429000"/>
          </a:xfrm>
          <a:solidFill>
            <a:srgbClr val="FFFFFF"/>
          </a:solidFill>
          <a:ln/>
        </p:spPr>
      </p:sp>
      <p:sp>
        <p:nvSpPr>
          <p:cNvPr id="22221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31F618-B5D8-5449-AF0B-8D9B0247BA3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4258" name="Rectangle 2"/>
          <p:cNvSpPr>
            <a:spLocks noGrp="1" noRot="1" noChangeAspect="1" noChangeArrowheads="1" noTextEdit="1"/>
          </p:cNvSpPr>
          <p:nvPr>
            <p:ph type="sldImg"/>
          </p:nvPr>
        </p:nvSpPr>
        <p:spPr>
          <a:xfrm>
            <a:off x="1143000" y="685800"/>
            <a:ext cx="4572000" cy="3429000"/>
          </a:xfrm>
          <a:ln/>
        </p:spPr>
      </p:sp>
      <p:sp>
        <p:nvSpPr>
          <p:cNvPr id="224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0E9E99-301C-2841-BFE4-10A2B1E8A6A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6306" name="Rectangle 2"/>
          <p:cNvSpPr>
            <a:spLocks noGrp="1" noRot="1" noChangeAspect="1" noChangeArrowheads="1" noTextEdit="1"/>
          </p:cNvSpPr>
          <p:nvPr>
            <p:ph type="sldImg"/>
          </p:nvPr>
        </p:nvSpPr>
        <p:spPr>
          <a:xfrm>
            <a:off x="1143000" y="685800"/>
            <a:ext cx="4572000" cy="3429000"/>
          </a:xfrm>
          <a:ln/>
        </p:spPr>
      </p:sp>
      <p:sp>
        <p:nvSpPr>
          <p:cNvPr id="226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27F7D2-A93C-5C41-9428-7D0F731CDE5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8354" name="Rectangle 2"/>
          <p:cNvSpPr>
            <a:spLocks noGrp="1" noRot="1" noChangeAspect="1" noChangeArrowheads="1"/>
          </p:cNvSpPr>
          <p:nvPr>
            <p:ph type="sldImg"/>
          </p:nvPr>
        </p:nvSpPr>
        <p:spPr>
          <a:xfrm>
            <a:off x="1143000" y="685800"/>
            <a:ext cx="4572000" cy="3429000"/>
          </a:xfrm>
          <a:solidFill>
            <a:srgbClr val="FFFFFF"/>
          </a:solidFill>
          <a:ln/>
        </p:spPr>
      </p:sp>
      <p:sp>
        <p:nvSpPr>
          <p:cNvPr id="22835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18D6336-A609-7946-B622-6C7023121A7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rPr>
              <a:t>The five books likely represent periods of compilation. Even though Ps 72 ends the second book with “this concludes the prayers of David son of Jesse” (72:20), it did so only at that point of the development of the whole book. Yet within the 600 years of enlarging the book(s) from about 1000 to 400 BC, at least 17 more Davidic psalms would be added. We do not know the author of 50 psalms, so some of these also may have been written by David. This all shows us that, in a human sense, David and the covenant God gave him occupy the primary theme of the work. </a:t>
            </a:r>
          </a:p>
        </p:txBody>
      </p:sp>
    </p:spTree>
    <p:extLst>
      <p:ext uri="{BB962C8B-B14F-4D97-AF65-F5344CB8AC3E}">
        <p14:creationId xmlns:p14="http://schemas.microsoft.com/office/powerpoint/2010/main" val="2056541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800A40-32E9-674B-87E3-034A62A8348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8594" name="Rectangle 2"/>
          <p:cNvSpPr>
            <a:spLocks noGrp="1" noRot="1" noChangeAspect="1" noChangeArrowheads="1"/>
          </p:cNvSpPr>
          <p:nvPr>
            <p:ph type="sldImg"/>
          </p:nvPr>
        </p:nvSpPr>
        <p:spPr>
          <a:xfrm>
            <a:off x="1143000" y="685800"/>
            <a:ext cx="4572000" cy="3429000"/>
          </a:xfrm>
          <a:solidFill>
            <a:srgbClr val="FFFFFF"/>
          </a:solidFill>
          <a:ln/>
        </p:spPr>
      </p:sp>
      <p:sp>
        <p:nvSpPr>
          <p:cNvPr id="23859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A0867D-6E21-8C48-99C1-266BF97220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0642" name="Rectangle 2"/>
          <p:cNvSpPr>
            <a:spLocks noGrp="1" noRot="1" noChangeAspect="1" noChangeArrowheads="1"/>
          </p:cNvSpPr>
          <p:nvPr>
            <p:ph type="sldImg"/>
          </p:nvPr>
        </p:nvSpPr>
        <p:spPr>
          <a:xfrm>
            <a:off x="1143000" y="685800"/>
            <a:ext cx="4572000" cy="3429000"/>
          </a:xfrm>
          <a:solidFill>
            <a:srgbClr val="FFFFFF"/>
          </a:solidFill>
          <a:ln/>
        </p:spPr>
      </p:sp>
      <p:sp>
        <p:nvSpPr>
          <p:cNvPr id="240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latin typeface="Arial"/>
                <a:cs typeface="Arial"/>
              </a:rPr>
              <a:t>Restatement</a:t>
            </a:r>
          </a:p>
          <a:p>
            <a:endParaRPr lang="en-US" dirty="0"/>
          </a:p>
        </p:txBody>
      </p:sp>
    </p:spTree>
    <p:extLst>
      <p:ext uri="{BB962C8B-B14F-4D97-AF65-F5344CB8AC3E}">
        <p14:creationId xmlns:p14="http://schemas.microsoft.com/office/powerpoint/2010/main" val="27400498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A0AC1E-A3CA-C64B-A1CF-64F8E50B128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AE54FB-F5B9-0B4E-A647-6E2FA3D2E9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4738" name="Rectangle 2"/>
          <p:cNvSpPr>
            <a:spLocks noGrp="1" noRot="1" noChangeAspect="1" noChangeArrowheads="1"/>
          </p:cNvSpPr>
          <p:nvPr>
            <p:ph type="sldImg"/>
          </p:nvPr>
        </p:nvSpPr>
        <p:spPr>
          <a:xfrm>
            <a:off x="1143000" y="685800"/>
            <a:ext cx="4572000" cy="3429000"/>
          </a:xfrm>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028CD6-889A-6042-8B51-F228FB4148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6786" name="Rectangle 2"/>
          <p:cNvSpPr>
            <a:spLocks noGrp="1" noRot="1" noChangeAspect="1" noChangeArrowheads="1"/>
          </p:cNvSpPr>
          <p:nvPr>
            <p:ph type="sldImg"/>
          </p:nvPr>
        </p:nvSpPr>
        <p:spPr>
          <a:xfrm>
            <a:off x="1143000" y="685800"/>
            <a:ext cx="4572000" cy="3429000"/>
          </a:xfrm>
          <a:solidFill>
            <a:srgbClr val="FFFFFF"/>
          </a:solidFill>
          <a:ln/>
        </p:spPr>
      </p:sp>
      <p:sp>
        <p:nvSpPr>
          <p:cNvPr id="246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761FFA-60F2-B441-A224-40E138D8BE9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8834" name="Rectangle 2"/>
          <p:cNvSpPr>
            <a:spLocks noGrp="1" noRot="1" noChangeAspect="1" noChangeArrowheads="1"/>
          </p:cNvSpPr>
          <p:nvPr>
            <p:ph type="sldImg"/>
          </p:nvPr>
        </p:nvSpPr>
        <p:spPr>
          <a:xfrm>
            <a:off x="1143000" y="685800"/>
            <a:ext cx="4572000" cy="3429000"/>
          </a:xfrm>
          <a:solidFill>
            <a:srgbClr val="FFFFFF"/>
          </a:solidFill>
          <a:ln/>
        </p:spPr>
      </p:sp>
      <p:sp>
        <p:nvSpPr>
          <p:cNvPr id="24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05070E-0C57-5644-B33B-7296B39E6D1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0882" name="Rectangle 2"/>
          <p:cNvSpPr>
            <a:spLocks noGrp="1" noRot="1" noChangeAspect="1" noChangeArrowheads="1"/>
          </p:cNvSpPr>
          <p:nvPr>
            <p:ph type="sldImg"/>
          </p:nvPr>
        </p:nvSpPr>
        <p:spPr>
          <a:xfrm>
            <a:off x="1143000" y="685800"/>
            <a:ext cx="4572000" cy="3429000"/>
          </a:xfrm>
          <a:solidFill>
            <a:srgbClr val="FFFFFF"/>
          </a:solidFill>
          <a:ln/>
        </p:spPr>
      </p:sp>
      <p:sp>
        <p:nvSpPr>
          <p:cNvPr id="250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1ED9D8-31AF-E843-9D0D-0CC0D67AB41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2930" name="Rectangle 2"/>
          <p:cNvSpPr>
            <a:spLocks noGrp="1" noRot="1" noChangeAspect="1" noChangeArrowheads="1"/>
          </p:cNvSpPr>
          <p:nvPr>
            <p:ph type="sldImg"/>
          </p:nvPr>
        </p:nvSpPr>
        <p:spPr>
          <a:xfrm>
            <a:off x="1143000" y="685800"/>
            <a:ext cx="4572000" cy="3429000"/>
          </a:xfrm>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35C42A-E349-C649-9263-DBB2FE3BFB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4978" name="Rectangle 2"/>
          <p:cNvSpPr>
            <a:spLocks noGrp="1" noRot="1" noChangeAspect="1" noChangeArrowheads="1"/>
          </p:cNvSpPr>
          <p:nvPr>
            <p:ph type="sldImg"/>
          </p:nvPr>
        </p:nvSpPr>
        <p:spPr>
          <a:xfrm>
            <a:off x="1143000" y="685800"/>
            <a:ext cx="4572000" cy="3429000"/>
          </a:xfrm>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74129D-D50D-9C49-BDF4-F281BBFD644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7026" name="Rectangle 2"/>
          <p:cNvSpPr>
            <a:spLocks noGrp="1" noRot="1" noChangeAspect="1" noChangeArrowheads="1"/>
          </p:cNvSpPr>
          <p:nvPr>
            <p:ph type="sldImg"/>
          </p:nvPr>
        </p:nvSpPr>
        <p:spPr>
          <a:xfrm>
            <a:off x="1143000" y="685800"/>
            <a:ext cx="4572000" cy="3429000"/>
          </a:xfrm>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C4A087-EB1A-4449-8344-9CF5A74E451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9074" name="Rectangle 2"/>
          <p:cNvSpPr>
            <a:spLocks noGrp="1" noRot="1" noChangeAspect="1" noChangeArrowheads="1"/>
          </p:cNvSpPr>
          <p:nvPr>
            <p:ph type="sldImg"/>
          </p:nvPr>
        </p:nvSpPr>
        <p:spPr>
          <a:xfrm>
            <a:off x="1143000" y="685800"/>
            <a:ext cx="4572000" cy="3429000"/>
          </a:xfrm>
          <a:solidFill>
            <a:srgbClr val="FFFFFF"/>
          </a:solidFill>
          <a:ln/>
        </p:spPr>
      </p:sp>
      <p:sp>
        <p:nvSpPr>
          <p:cNvPr id="259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C40398-8D27-FF4B-94FB-9C6C02F68FB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1122" name="Rectangle 2"/>
          <p:cNvSpPr>
            <a:spLocks noGrp="1" noRot="1" noChangeAspect="1" noChangeArrowheads="1"/>
          </p:cNvSpPr>
          <p:nvPr>
            <p:ph type="sldImg"/>
          </p:nvPr>
        </p:nvSpPr>
        <p:spPr>
          <a:xfrm>
            <a:off x="1143000" y="685800"/>
            <a:ext cx="4572000" cy="3429000"/>
          </a:xfrm>
          <a:solidFill>
            <a:srgbClr val="FFFFFF"/>
          </a:solidFill>
          <a:ln/>
        </p:spPr>
      </p:sp>
      <p:sp>
        <p:nvSpPr>
          <p:cNvPr id="261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3AAD684-0DED-7A4A-A656-8372B2E1A535}" type="slidenum">
              <a:rPr lang="en-US" sz="1200">
                <a:solidFill>
                  <a:prstClr val="black"/>
                </a:solidFill>
              </a:rPr>
              <a:pPr eaLnBrk="1" hangingPunct="1"/>
              <a:t>5</a:t>
            </a:fld>
            <a:endParaRPr lang="en-US" sz="1200">
              <a:solidFill>
                <a:prstClr val="black"/>
              </a:solidFill>
            </a:endParaRPr>
          </a:p>
        </p:txBody>
      </p:sp>
      <p:sp>
        <p:nvSpPr>
          <p:cNvPr id="148482" name="Rectangle 2"/>
          <p:cNvSpPr>
            <a:spLocks noGrp="1" noRot="1" noChangeAspect="1" noChangeArrowheads="1"/>
          </p:cNvSpPr>
          <p:nvPr>
            <p:ph type="sldImg"/>
          </p:nvPr>
        </p:nvSpPr>
        <p:spPr>
          <a:xfrm>
            <a:off x="1143000" y="685800"/>
            <a:ext cx="4572000" cy="3429000"/>
          </a:xfrm>
          <a:solidFill>
            <a:srgbClr val="FFFFFF"/>
          </a:solidFill>
          <a:ln/>
        </p:spPr>
      </p:sp>
      <p:sp>
        <p:nvSpPr>
          <p:cNvPr id="1484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87901" tIns="43951" rIns="87901" bIns="43951"/>
          <a:lstStyle/>
          <a:p>
            <a:pPr eaLnBrk="1" hangingPunct="1"/>
            <a:r>
              <a:rPr lang="en-US" baseline="0" dirty="0">
                <a:latin typeface="Arial" charset="0"/>
              </a:rPr>
              <a:t>In this book we find the answer to what I believe is our greatest need—worship of God, or, as Jesus said, to love the Lord God.</a:t>
            </a:r>
          </a:p>
          <a:p>
            <a:pPr eaLnBrk="1" hangingPunct="1"/>
            <a:r>
              <a:rPr lang="en-US" baseline="0" dirty="0">
                <a:latin typeface="Arial" charset="0"/>
              </a:rPr>
              <a:t>It provides the songs of worship for the ages.</a:t>
            </a:r>
          </a:p>
          <a:p>
            <a:pPr eaLnBrk="1" hangingPunct="1"/>
            <a:r>
              <a:rPr lang="en-US" baseline="0" dirty="0">
                <a:latin typeface="Arial" charset="0"/>
              </a:rPr>
              <a:t>_____</a:t>
            </a:r>
          </a:p>
          <a:p>
            <a:pPr eaLnBrk="1" hangingPunct="1"/>
            <a:endParaRPr lang="en-US" baseline="0" dirty="0">
              <a:latin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rPr>
              <a:t>OS-19-Psalms-23, 118</a:t>
            </a:r>
          </a:p>
          <a:p>
            <a:pPr eaLnBrk="1" hangingPunct="1"/>
            <a:endParaRPr lang="en-US" dirty="0">
              <a:latin typeface="Arial" charset="0"/>
            </a:endParaRPr>
          </a:p>
        </p:txBody>
      </p:sp>
    </p:spTree>
    <p:extLst>
      <p:ext uri="{BB962C8B-B14F-4D97-AF65-F5344CB8AC3E}">
        <p14:creationId xmlns:p14="http://schemas.microsoft.com/office/powerpoint/2010/main" val="15393814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7C6797-1401-4744-80F1-87F5466F16B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37250" name="Rectangle 2"/>
          <p:cNvSpPr>
            <a:spLocks noGrp="1" noRot="1" noChangeAspect="1" noChangeArrowheads="1"/>
          </p:cNvSpPr>
          <p:nvPr>
            <p:ph type="sldImg"/>
          </p:nvPr>
        </p:nvSpPr>
        <p:spPr>
          <a:xfrm>
            <a:off x="1143000" y="685800"/>
            <a:ext cx="4572000" cy="3429000"/>
          </a:xfrm>
          <a:solidFill>
            <a:srgbClr val="FFFFFF"/>
          </a:solidFill>
          <a:ln/>
        </p:spPr>
      </p:sp>
      <p:sp>
        <p:nvSpPr>
          <p:cNvPr id="43725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87901" tIns="43951" rIns="87901" bIns="43951"/>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rPr>
              <a:t>OS-19-Psalms-24, 103, 175, 215</a:t>
            </a:r>
          </a:p>
          <a:p>
            <a:pPr eaLnBrk="1" hangingPunct="1"/>
            <a:endParaRPr lang="en-US" dirty="0">
              <a:latin typeface="Arial" charset="0"/>
            </a:endParaRPr>
          </a:p>
          <a:p>
            <a:pPr eaLnBrk="1" hangingPunct="1"/>
            <a:endParaRPr lang="en-US" dirty="0">
              <a:latin typeface="Arial" charset="0"/>
            </a:endParaRPr>
          </a:p>
        </p:txBody>
      </p:sp>
    </p:spTree>
    <p:extLst>
      <p:ext uri="{BB962C8B-B14F-4D97-AF65-F5344CB8AC3E}">
        <p14:creationId xmlns:p14="http://schemas.microsoft.com/office/powerpoint/2010/main" val="31991772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089F28-E427-9941-966F-86A49599106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358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2358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6FD3DB-C015-5D41-B729-368AE26598D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5634" name="Rectangle 2"/>
          <p:cNvSpPr>
            <a:spLocks noGrp="1" noRot="1" noChangeAspect="1" noChangeArrowheads="1" noTextEdit="1"/>
          </p:cNvSpPr>
          <p:nvPr>
            <p:ph type="sldImg"/>
          </p:nvPr>
        </p:nvSpPr>
        <p:spPr>
          <a:xfrm>
            <a:off x="1143000" y="685800"/>
            <a:ext cx="4572000" cy="3429000"/>
          </a:xfrm>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C6B638-4A60-4C4C-806C-8A9383E267C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7330" name="Rectangle 3"/>
          <p:cNvSpPr>
            <a:spLocks noGrp="1" noRot="1" noChangeAspect="1" noChangeArrowheads="1" noTextEdit="1"/>
          </p:cNvSpPr>
          <p:nvPr>
            <p:ph type="sldImg"/>
          </p:nvPr>
        </p:nvSpPr>
        <p:spPr>
          <a:ln/>
        </p:spPr>
      </p:sp>
      <p:sp>
        <p:nvSpPr>
          <p:cNvPr id="22733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B53382-94AB-5446-94B3-304288891B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1362" name="Rectangle 2"/>
          <p:cNvSpPr>
            <a:spLocks noGrp="1" noRot="1" noChangeAspect="1" noChangeArrowheads="1" noTextEdit="1"/>
          </p:cNvSpPr>
          <p:nvPr>
            <p:ph type="sldImg"/>
          </p:nvPr>
        </p:nvSpPr>
        <p:spPr>
          <a:xfrm>
            <a:off x="1143000" y="685800"/>
            <a:ext cx="4572000" cy="3429000"/>
          </a:xfrm>
          <a:ln/>
        </p:spPr>
      </p:sp>
      <p:sp>
        <p:nvSpPr>
          <p:cNvPr id="137219" name="Rectangle 3"/>
          <p:cNvSpPr>
            <a:spLocks noGrp="1" noChangeArrowheads="1"/>
          </p:cNvSpPr>
          <p:nvPr>
            <p:ph type="body" idx="1"/>
          </p:nvPr>
        </p:nvSpPr>
        <p:spPr/>
        <p:txBody>
          <a:bodyPr/>
          <a:lstStyle/>
          <a:p>
            <a:pPr eaLnBrk="1" hangingPunct="1">
              <a:defRPr/>
            </a:pPr>
            <a:endParaRPr lang="en-US">
              <a:ea typeface="Arial" pitchFamily="-105" charset="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D6FE25-F2DC-C540-A335-DDB1AFA202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3410" name="Rectangle 2"/>
          <p:cNvSpPr>
            <a:spLocks noGrp="1" noRot="1" noChangeAspect="1" noChangeArrowheads="1" noTextEdit="1"/>
          </p:cNvSpPr>
          <p:nvPr>
            <p:ph type="sldImg"/>
          </p:nvPr>
        </p:nvSpPr>
        <p:spPr>
          <a:xfrm>
            <a:off x="1143000" y="685800"/>
            <a:ext cx="4572000" cy="3429000"/>
          </a:xfrm>
          <a:ln/>
        </p:spPr>
      </p:sp>
      <p:sp>
        <p:nvSpPr>
          <p:cNvPr id="136195" name="Rectangle 3"/>
          <p:cNvSpPr>
            <a:spLocks noGrp="1" noChangeArrowheads="1"/>
          </p:cNvSpPr>
          <p:nvPr>
            <p:ph type="body" idx="1"/>
          </p:nvPr>
        </p:nvSpPr>
        <p:spPr/>
        <p:txBody>
          <a:bodyPr/>
          <a:lstStyle/>
          <a:p>
            <a:pPr eaLnBrk="1" hangingPunct="1">
              <a:defRPr/>
            </a:pPr>
            <a:endParaRPr lang="en-US">
              <a:ea typeface="Arial" pitchFamily="-105" charset="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8A727C-36F7-A244-BF93-313A763C374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3650" name="Rectangle 2"/>
          <p:cNvSpPr>
            <a:spLocks noGrp="1" noRot="1" noChangeAspect="1" noChangeArrowheads="1" noTextEdit="1"/>
          </p:cNvSpPr>
          <p:nvPr>
            <p:ph type="sldImg"/>
          </p:nvPr>
        </p:nvSpPr>
        <p:spPr>
          <a:xfrm>
            <a:off x="1143000" y="685800"/>
            <a:ext cx="4572000" cy="3429000"/>
          </a:xfrm>
          <a:ln/>
        </p:spPr>
      </p:sp>
      <p:sp>
        <p:nvSpPr>
          <p:cNvPr id="283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3D3E0A-A530-844F-AA9C-D594BAADAAB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5650" name="Rectangle 2"/>
          <p:cNvSpPr>
            <a:spLocks noGrp="1" noRot="1" noChangeAspect="1" noChangeArrowheads="1" noTextEdit="1"/>
          </p:cNvSpPr>
          <p:nvPr>
            <p:ph type="sldImg"/>
          </p:nvPr>
        </p:nvSpPr>
        <p:spPr>
          <a:xfrm>
            <a:off x="1143000" y="685800"/>
            <a:ext cx="4572000" cy="3429000"/>
          </a:xfrm>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rPr>
              <a:t>OS-19-Psalms-124, 180, 188</a:t>
            </a:r>
          </a:p>
        </p:txBody>
      </p:sp>
    </p:spTree>
    <p:extLst>
      <p:ext uri="{BB962C8B-B14F-4D97-AF65-F5344CB8AC3E}">
        <p14:creationId xmlns:p14="http://schemas.microsoft.com/office/powerpoint/2010/main" val="9012616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4BCBF9-006E-F646-AA72-0A23B3370F8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9554" name="Rectangle 2"/>
          <p:cNvSpPr>
            <a:spLocks noGrp="1" noRot="1" noChangeAspect="1" noChangeArrowheads="1" noTextEdit="1"/>
          </p:cNvSpPr>
          <p:nvPr>
            <p:ph type="sldImg"/>
          </p:nvPr>
        </p:nvSpPr>
        <p:spPr>
          <a:xfrm>
            <a:off x="1143000" y="685800"/>
            <a:ext cx="4572000" cy="3429000"/>
          </a:xfrm>
          <a:ln/>
        </p:spPr>
      </p:sp>
      <p:sp>
        <p:nvSpPr>
          <p:cNvPr id="279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ADE0C4-D095-BD47-927F-300F91115B5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1602" name="Rectangle 2"/>
          <p:cNvSpPr>
            <a:spLocks noGrp="1" noRot="1" noChangeAspect="1" noChangeArrowheads="1" noTextEdit="1"/>
          </p:cNvSpPr>
          <p:nvPr>
            <p:ph type="sldImg"/>
          </p:nvPr>
        </p:nvSpPr>
        <p:spPr>
          <a:xfrm>
            <a:off x="1143000" y="685800"/>
            <a:ext cx="4572000" cy="3429000"/>
          </a:xfrm>
          <a:ln/>
        </p:spPr>
      </p:sp>
      <p:sp>
        <p:nvSpPr>
          <p:cNvPr id="281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Every psalm except Ps 88 has a praise section—even those psalms that are primarily categorized as complaint psalms. Since the ancient Hebrews called it “The Book of Praises,” it fits for us to sum it up in the single word “praise.” This is also a command for us to honor and glorify God no matter what our situation in life. </a:t>
            </a:r>
          </a:p>
          <a:p>
            <a:endParaRPr lang="en-US" dirty="0"/>
          </a:p>
        </p:txBody>
      </p:sp>
    </p:spTree>
    <p:extLst>
      <p:ext uri="{BB962C8B-B14F-4D97-AF65-F5344CB8AC3E}">
        <p14:creationId xmlns:p14="http://schemas.microsoft.com/office/powerpoint/2010/main" val="39144474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8A727C-36F7-A244-BF93-313A763C374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3650" name="Rectangle 2"/>
          <p:cNvSpPr>
            <a:spLocks noGrp="1" noRot="1" noChangeAspect="1" noChangeArrowheads="1" noTextEdit="1"/>
          </p:cNvSpPr>
          <p:nvPr>
            <p:ph type="sldImg"/>
          </p:nvPr>
        </p:nvSpPr>
        <p:spPr>
          <a:xfrm>
            <a:off x="1143000" y="685800"/>
            <a:ext cx="4572000" cy="3429000"/>
          </a:xfrm>
          <a:ln/>
        </p:spPr>
      </p:sp>
      <p:sp>
        <p:nvSpPr>
          <p:cNvPr id="283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8EC6C3-3B44-624A-ACE8-6730ECA8874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5698" name="Rectangle 2"/>
          <p:cNvSpPr>
            <a:spLocks noGrp="1" noRot="1" noChangeAspect="1" noChangeArrowheads="1" noTextEdit="1"/>
          </p:cNvSpPr>
          <p:nvPr>
            <p:ph type="sldImg"/>
          </p:nvPr>
        </p:nvSpPr>
        <p:spPr>
          <a:xfrm>
            <a:off x="1143000" y="685800"/>
            <a:ext cx="4572000" cy="3429000"/>
          </a:xfrm>
          <a:ln/>
        </p:spPr>
      </p:sp>
      <p:sp>
        <p:nvSpPr>
          <p:cNvPr id="285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946E61-C778-5A41-B1CC-B3E61852D8F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877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8877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955984-FFC3-EF48-AFA2-F2B47F98B84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081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9081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650872-B904-194F-A940-DDEE2E9645E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2866" name="Rectangle 2"/>
          <p:cNvSpPr>
            <a:spLocks noGrp="1" noRot="1" noChangeAspect="1" noChangeArrowheads="1" noTextEdit="1"/>
          </p:cNvSpPr>
          <p:nvPr>
            <p:ph type="sldImg"/>
          </p:nvPr>
        </p:nvSpPr>
        <p:spPr>
          <a:xfrm>
            <a:off x="1143000" y="685800"/>
            <a:ext cx="4572000" cy="3429000"/>
          </a:xfrm>
          <a:ln/>
        </p:spPr>
      </p:sp>
      <p:sp>
        <p:nvSpPr>
          <p:cNvPr id="292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AFC5-25FE-784C-8FDE-E1FF04BFCC1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6962" name="Rectangle 2"/>
          <p:cNvSpPr>
            <a:spLocks noGrp="1" noRot="1" noChangeAspect="1" noChangeArrowheads="1" noTextEdit="1"/>
          </p:cNvSpPr>
          <p:nvPr>
            <p:ph type="sldImg"/>
          </p:nvPr>
        </p:nvSpPr>
        <p:spPr>
          <a:xfrm>
            <a:off x="1143000" y="685800"/>
            <a:ext cx="4572000" cy="3429000"/>
          </a:xfrm>
          <a:ln/>
        </p:spPr>
      </p:sp>
      <p:sp>
        <p:nvSpPr>
          <p:cNvPr id="296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1C78F4-641E-3A45-8170-D02CA008DD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9010" name="Rectangle 2"/>
          <p:cNvSpPr>
            <a:spLocks noGrp="1" noRot="1" noChangeAspect="1" noChangeArrowheads="1" noTextEdit="1"/>
          </p:cNvSpPr>
          <p:nvPr>
            <p:ph type="sldImg"/>
          </p:nvPr>
        </p:nvSpPr>
        <p:spPr>
          <a:xfrm>
            <a:off x="1143000" y="685800"/>
            <a:ext cx="4572000" cy="3429000"/>
          </a:xfrm>
          <a:ln/>
        </p:spPr>
      </p:sp>
      <p:sp>
        <p:nvSpPr>
          <p:cNvPr id="299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F31552-B25B-D848-B42A-68F16065BA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557EDC-E1FA-B24E-B02C-0705B0B4D1D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3106" name="Rectangle 2"/>
          <p:cNvSpPr>
            <a:spLocks noGrp="1" noRot="1" noChangeAspect="1" noChangeArrowheads="1" noTextEdit="1"/>
          </p:cNvSpPr>
          <p:nvPr>
            <p:ph type="sldImg"/>
          </p:nvPr>
        </p:nvSpPr>
        <p:spPr>
          <a:xfrm>
            <a:off x="1143000" y="685800"/>
            <a:ext cx="4572000" cy="3429000"/>
          </a:xfrm>
          <a:ln/>
        </p:spPr>
      </p:sp>
      <p:sp>
        <p:nvSpPr>
          <p:cNvPr id="303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B02C7D-A89E-E943-99B8-8D1E8A05E90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OS-19-Psalms-68, 71, 76, 132, 201</a:t>
            </a:r>
          </a:p>
        </p:txBody>
      </p:sp>
    </p:spTree>
    <p:extLst>
      <p:ext uri="{BB962C8B-B14F-4D97-AF65-F5344CB8AC3E}">
        <p14:creationId xmlns:p14="http://schemas.microsoft.com/office/powerpoint/2010/main" val="1188056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basic teaching of most of the psalms is either a declaration of praise of God or a lament of how the psalmist wanted God to work in the midst of his difficulties.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5258CB-6DD3-164C-A7FA-331D5955FF94}"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916990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67BB00-A5F2-F94D-A08C-54AA7E4AC78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925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0925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A5B46D-DA83-EE45-9B5C-8938954D78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129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1129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EB5390-9AA7-4B4A-8E61-3A5E45E130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334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1334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BAD987-32FC-1745-8665-906C09240DD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5394" name="Rectangle 2"/>
          <p:cNvSpPr>
            <a:spLocks noGrp="1" noRot="1" noChangeAspect="1" noChangeArrowheads="1" noTextEdit="1"/>
          </p:cNvSpPr>
          <p:nvPr>
            <p:ph type="sldImg"/>
          </p:nvPr>
        </p:nvSpPr>
        <p:spPr>
          <a:xfrm>
            <a:off x="1143000" y="685800"/>
            <a:ext cx="4572000" cy="3429000"/>
          </a:xfrm>
          <a:ln/>
        </p:spPr>
      </p:sp>
      <p:sp>
        <p:nvSpPr>
          <p:cNvPr id="315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882A99-52BE-024A-8C69-949E4312785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744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1744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33B444-87D1-A741-A4B5-FDEF1DCD180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949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1949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A27213-E51A-2E4F-9E5D-81A1B1E6A9F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768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276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3BBF6F-E714-5C46-91F3-6411FFEB8BA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973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2973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3CB08-B7F6-3843-BAD0-03FEB4650E3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814BF-2815-5E41-9769-6295DB42036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7922" name="Rectangle 2"/>
          <p:cNvSpPr>
            <a:spLocks noGrp="1" noRot="1" noChangeAspect="1" noChangeArrowheads="1"/>
          </p:cNvSpPr>
          <p:nvPr>
            <p:ph type="sldImg"/>
          </p:nvPr>
        </p:nvSpPr>
        <p:spPr>
          <a:xfrm>
            <a:off x="1143000" y="685800"/>
            <a:ext cx="4572000" cy="3429000"/>
          </a:xfrm>
          <a:solidFill>
            <a:srgbClr val="FFFFFF"/>
          </a:solidFill>
          <a:ln/>
        </p:spPr>
      </p:sp>
      <p:sp>
        <p:nvSpPr>
          <p:cNvPr id="33792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Here is an easy key verse reference: one-one-one-one!</a:t>
            </a:r>
          </a:p>
          <a:p>
            <a:r>
              <a:rPr lang="en-US" dirty="0"/>
              <a:t>It emphasizes the ONE purpose of the book to give the ONE God credit for his nature and work.</a:t>
            </a:r>
          </a:p>
          <a:p>
            <a:endParaRPr lang="en-US" dirty="0"/>
          </a:p>
        </p:txBody>
      </p:sp>
    </p:spTree>
    <p:extLst>
      <p:ext uri="{BB962C8B-B14F-4D97-AF65-F5344CB8AC3E}">
        <p14:creationId xmlns:p14="http://schemas.microsoft.com/office/powerpoint/2010/main" val="29650198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F8A514-97A8-FD4C-9910-14F33D1C6FA8}"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5474" name="Rectangle 2"/>
          <p:cNvSpPr>
            <a:spLocks noGrp="1" noRot="1" noChangeAspect="1" noChangeArrowheads="1"/>
          </p:cNvSpPr>
          <p:nvPr>
            <p:ph type="sldImg"/>
          </p:nvPr>
        </p:nvSpPr>
        <p:spPr>
          <a:xfrm>
            <a:off x="1143000" y="685800"/>
            <a:ext cx="4572000" cy="3429000"/>
          </a:xfrm>
          <a:solidFill>
            <a:srgbClr val="FFFFFF"/>
          </a:solidFill>
          <a:ln/>
        </p:spPr>
      </p:sp>
      <p:sp>
        <p:nvSpPr>
          <p:cNvPr id="1054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87901" tIns="43951" rIns="87901" bIns="43951"/>
          <a:lstStyle/>
          <a:p>
            <a:pPr eaLnBrk="1" hangingPunct="1"/>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855A84-38E3-7449-8E8B-78CFA4CCB41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6834" name="Rectangle 2"/>
          <p:cNvSpPr>
            <a:spLocks noGrp="1" noRot="1" noChangeAspect="1" noChangeArrowheads="1"/>
          </p:cNvSpPr>
          <p:nvPr>
            <p:ph type="sldImg"/>
          </p:nvPr>
        </p:nvSpPr>
        <p:spPr>
          <a:xfrm>
            <a:off x="1143000" y="685800"/>
            <a:ext cx="4572000" cy="3429000"/>
          </a:xfrm>
          <a:solidFill>
            <a:srgbClr val="FFFFFF"/>
          </a:solidFill>
          <a:ln/>
        </p:spPr>
      </p:sp>
      <p:sp>
        <p:nvSpPr>
          <p:cNvPr id="37683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199090-146B-F44F-AF85-8C8F5C652E6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8882" name="Rectangle 2"/>
          <p:cNvSpPr>
            <a:spLocks noGrp="1" noRot="1" noChangeAspect="1" noChangeArrowheads="1" noTextEdit="1"/>
          </p:cNvSpPr>
          <p:nvPr>
            <p:ph type="sldImg"/>
          </p:nvPr>
        </p:nvSpPr>
        <p:spPr>
          <a:xfrm>
            <a:off x="1143000" y="685800"/>
            <a:ext cx="4572000" cy="3429000"/>
          </a:xfrm>
          <a:ln/>
        </p:spPr>
      </p:sp>
      <p:sp>
        <p:nvSpPr>
          <p:cNvPr id="378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874C38-D919-634F-9944-9548EA482DC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80930" name="Rectangle 2"/>
          <p:cNvSpPr>
            <a:spLocks noGrp="1" noRot="1" noChangeAspect="1" noChangeArrowheads="1" noTextEdit="1"/>
          </p:cNvSpPr>
          <p:nvPr>
            <p:ph type="sldImg"/>
          </p:nvPr>
        </p:nvSpPr>
        <p:spPr>
          <a:xfrm>
            <a:off x="1143000" y="685800"/>
            <a:ext cx="4572000" cy="3429000"/>
          </a:xfrm>
          <a:ln/>
        </p:spPr>
      </p:sp>
      <p:sp>
        <p:nvSpPr>
          <p:cNvPr id="380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a:cs typeface="Arial"/>
              </a:rPr>
              <a:t>What is most necessary in your life is to give the LORD the honor he is due.</a:t>
            </a:r>
          </a:p>
          <a:p>
            <a:r>
              <a:rPr lang="en-US" dirty="0"/>
              <a:t>_____________</a:t>
            </a:r>
          </a:p>
          <a:p>
            <a:r>
              <a:rPr lang="en-US"/>
              <a:t>OS-19-Psalms-17, 117</a:t>
            </a:r>
            <a:endParaRPr lang="en-US" dirty="0"/>
          </a:p>
        </p:txBody>
      </p:sp>
    </p:spTree>
    <p:extLst>
      <p:ext uri="{BB962C8B-B14F-4D97-AF65-F5344CB8AC3E}">
        <p14:creationId xmlns:p14="http://schemas.microsoft.com/office/powerpoint/2010/main" val="27400498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8070A1-EA0A-1D44-85F3-CAC1AF7847A4}" type="slidenum">
              <a:rPr lang="en-US" sz="1200">
                <a:solidFill>
                  <a:prstClr val="black"/>
                </a:solidFill>
              </a:rPr>
              <a:pPr eaLnBrk="1" hangingPunct="1"/>
              <a:t>97</a:t>
            </a:fld>
            <a:endParaRPr lang="en-US" sz="1200">
              <a:solidFill>
                <a:prstClr val="black"/>
              </a:solidFill>
            </a:endParaRPr>
          </a:p>
        </p:txBody>
      </p:sp>
      <p:sp>
        <p:nvSpPr>
          <p:cNvPr id="459778" name="Rectangle 2"/>
          <p:cNvSpPr>
            <a:spLocks noGrp="1" noRot="1" noChangeAspect="1" noChangeArrowheads="1" noTextEdit="1"/>
          </p:cNvSpPr>
          <p:nvPr>
            <p:ph type="sldImg"/>
          </p:nvPr>
        </p:nvSpPr>
        <p:spPr>
          <a:xfrm>
            <a:off x="1143000" y="685800"/>
            <a:ext cx="4572000" cy="3429000"/>
          </a:xfrm>
          <a:ln/>
        </p:spPr>
      </p:sp>
      <p:sp>
        <p:nvSpPr>
          <p:cNvPr id="459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rPr>
              <a:t>A wise person tries to find out the cause of a disease before recommending a cure. We do not give cancer medicine to one with a cold—nor do we give cold medicine to someone with cancer. </a:t>
            </a:r>
          </a:p>
          <a:p>
            <a:pPr eaLnBrk="1" hangingPunct="1"/>
            <a:endParaRPr lang="en-US" dirty="0">
              <a:latin typeface="Arial" charset="0"/>
            </a:endParaRPr>
          </a:p>
          <a:p>
            <a:pPr eaLnBrk="1" hangingPunct="1"/>
            <a:r>
              <a:rPr lang="en-US" dirty="0">
                <a:latin typeface="Arial" charset="0"/>
              </a:rPr>
              <a:t>Likewise, when we are worshipping the wrong thing—when we are an idolater—the only solution to idolatry is prayer to the true God in worship.</a:t>
            </a:r>
          </a:p>
          <a:p>
            <a:pPr eaLnBrk="1" hangingPunct="1"/>
            <a:endParaRPr lang="en-US" dirty="0">
              <a:latin typeface="Arial" charset="0"/>
            </a:endParaRPr>
          </a:p>
        </p:txBody>
      </p:sp>
    </p:spTree>
    <p:extLst>
      <p:ext uri="{BB962C8B-B14F-4D97-AF65-F5344CB8AC3E}">
        <p14:creationId xmlns:p14="http://schemas.microsoft.com/office/powerpoint/2010/main" val="33782297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D03E7-B778-E240-9311-46576B088DB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67970" name="Rectangle 1026"/>
          <p:cNvSpPr>
            <a:spLocks noGrp="1" noRot="1" noChangeAspect="1" noChangeArrowheads="1"/>
          </p:cNvSpPr>
          <p:nvPr>
            <p:ph type="sldImg"/>
          </p:nvPr>
        </p:nvSpPr>
        <p:spPr>
          <a:xfrm>
            <a:off x="1143000" y="685800"/>
            <a:ext cx="4572000" cy="3429000"/>
          </a:xfrm>
          <a:solidFill>
            <a:srgbClr val="FFFFFF"/>
          </a:solidFill>
          <a:ln/>
        </p:spPr>
      </p:sp>
      <p:sp>
        <p:nvSpPr>
          <p:cNvPr id="467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4FBB03-4E66-184F-9807-6926152CF0D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9202" name="Rectangle 2"/>
          <p:cNvSpPr>
            <a:spLocks noGrp="1" noRot="1" noChangeAspect="1" noChangeArrowheads="1" noTextEdit="1"/>
          </p:cNvSpPr>
          <p:nvPr>
            <p:ph type="sldImg"/>
          </p:nvPr>
        </p:nvSpPr>
        <p:spPr>
          <a:xfrm>
            <a:off x="1143000" y="685800"/>
            <a:ext cx="4572000" cy="3429000"/>
          </a:xfrm>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Here is an easy key verse reference: one-one-one-one!</a:t>
            </a:r>
          </a:p>
          <a:p>
            <a:r>
              <a:rPr lang="en-US" dirty="0"/>
              <a:t>It emphasizes the ONE purpose of the book to give the ONE God credit for his nature and work.</a:t>
            </a:r>
          </a:p>
          <a:p>
            <a:endParaRPr lang="en-US" dirty="0"/>
          </a:p>
        </p:txBody>
      </p:sp>
    </p:spTree>
    <p:extLst>
      <p:ext uri="{BB962C8B-B14F-4D97-AF65-F5344CB8AC3E}">
        <p14:creationId xmlns:p14="http://schemas.microsoft.com/office/powerpoint/2010/main" val="154923035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2AD9-E53D-3B4C-9813-B7D9EC4601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aseline="0" dirty="0">
              <a:latin typeface="Arial" charset="0"/>
              <a:ea typeface="ＭＳ Ｐゴシック" charset="0"/>
              <a:cs typeface="ＭＳ Ｐゴシック" charset="0"/>
            </a:endParaRPr>
          </a:p>
          <a:p>
            <a:pPr eaLnBrk="1" hangingPunct="1"/>
            <a:endParaRPr lang="en-US" baseline="0"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06972B-B66A-7A4B-B5E8-E5A0F48BAA8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3602" name="Rectangle 2"/>
          <p:cNvSpPr>
            <a:spLocks noGrp="1" noRot="1" noChangeAspect="1" noChangeArrowheads="1" noTextEdit="1"/>
          </p:cNvSpPr>
          <p:nvPr>
            <p:ph type="sldImg"/>
          </p:nvPr>
        </p:nvSpPr>
        <p:spPr>
          <a:xfrm>
            <a:off x="1143000" y="685800"/>
            <a:ext cx="4572000" cy="3429000"/>
          </a:xfrm>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OS is 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 Arabic</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50258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5.jpeg"/><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716475" y="5345121"/>
            <a:ext cx="4427537" cy="1512887"/>
            <a:chOff x="2971" y="3367"/>
            <a:chExt cx="2789" cy="953"/>
          </a:xfrm>
        </p:grpSpPr>
        <p:sp>
          <p:nvSpPr>
            <p:cNvPr id="5" name="Freeform 3"/>
            <p:cNvSpPr>
              <a:spLocks/>
            </p:cNvSpPr>
            <p:nvPr/>
          </p:nvSpPr>
          <p:spPr bwMode="ltGray">
            <a:xfrm>
              <a:off x="2971" y="3367"/>
              <a:ext cx="2789" cy="953"/>
            </a:xfrm>
            <a:custGeom>
              <a:avLst/>
              <a:gdLst>
                <a:gd name="T0" fmla="*/ 2876 w 2780"/>
                <a:gd name="T1" fmla="*/ 18 h 953"/>
                <a:gd name="T2" fmla="*/ 2786 w 2780"/>
                <a:gd name="T3" fmla="*/ 24 h 953"/>
                <a:gd name="T4" fmla="*/ 2719 w 2780"/>
                <a:gd name="T5" fmla="*/ 102 h 953"/>
                <a:gd name="T6" fmla="*/ 2607 w 2780"/>
                <a:gd name="T7" fmla="*/ 156 h 953"/>
                <a:gd name="T8" fmla="*/ 2601 w 2780"/>
                <a:gd name="T9" fmla="*/ 222 h 953"/>
                <a:gd name="T10" fmla="*/ 2583 w 2780"/>
                <a:gd name="T11" fmla="*/ 246 h 953"/>
                <a:gd name="T12" fmla="*/ 2565 w 2780"/>
                <a:gd name="T13" fmla="*/ 252 h 953"/>
                <a:gd name="T14" fmla="*/ 2493 w 2780"/>
                <a:gd name="T15" fmla="*/ 210 h 953"/>
                <a:gd name="T16" fmla="*/ 2347 w 2780"/>
                <a:gd name="T17" fmla="*/ 192 h 953"/>
                <a:gd name="T18" fmla="*/ 2320 w 2780"/>
                <a:gd name="T19" fmla="*/ 186 h 953"/>
                <a:gd name="T20" fmla="*/ 2302 w 2780"/>
                <a:gd name="T21" fmla="*/ 192 h 953"/>
                <a:gd name="T22" fmla="*/ 2230 w 2780"/>
                <a:gd name="T23" fmla="*/ 228 h 953"/>
                <a:gd name="T24" fmla="*/ 2194 w 2780"/>
                <a:gd name="T25" fmla="*/ 240 h 953"/>
                <a:gd name="T26" fmla="*/ 2170 w 2780"/>
                <a:gd name="T27" fmla="*/ 246 h 953"/>
                <a:gd name="T28" fmla="*/ 2158 w 2780"/>
                <a:gd name="T29" fmla="*/ 258 h 953"/>
                <a:gd name="T30" fmla="*/ 2158 w 2780"/>
                <a:gd name="T31" fmla="*/ 276 h 953"/>
                <a:gd name="T32" fmla="*/ 2135 w 2780"/>
                <a:gd name="T33" fmla="*/ 300 h 953"/>
                <a:gd name="T34" fmla="*/ 2117 w 2780"/>
                <a:gd name="T35" fmla="*/ 312 h 953"/>
                <a:gd name="T36" fmla="*/ 2105 w 2780"/>
                <a:gd name="T37" fmla="*/ 324 h 953"/>
                <a:gd name="T38" fmla="*/ 2093 w 2780"/>
                <a:gd name="T39" fmla="*/ 336 h 953"/>
                <a:gd name="T40" fmla="*/ 2058 w 2780"/>
                <a:gd name="T41" fmla="*/ 342 h 953"/>
                <a:gd name="T42" fmla="*/ 1985 w 2780"/>
                <a:gd name="T43" fmla="*/ 336 h 953"/>
                <a:gd name="T44" fmla="*/ 1949 w 2780"/>
                <a:gd name="T45" fmla="*/ 330 h 953"/>
                <a:gd name="T46" fmla="*/ 1937 w 2780"/>
                <a:gd name="T47" fmla="*/ 342 h 953"/>
                <a:gd name="T48" fmla="*/ 1925 w 2780"/>
                <a:gd name="T49" fmla="*/ 354 h 953"/>
                <a:gd name="T50" fmla="*/ 1895 w 2780"/>
                <a:gd name="T51" fmla="*/ 360 h 953"/>
                <a:gd name="T52" fmla="*/ 1836 w 2780"/>
                <a:gd name="T53" fmla="*/ 342 h 953"/>
                <a:gd name="T54" fmla="*/ 1812 w 2780"/>
                <a:gd name="T55" fmla="*/ 342 h 953"/>
                <a:gd name="T56" fmla="*/ 1788 w 2780"/>
                <a:gd name="T57" fmla="*/ 354 h 953"/>
                <a:gd name="T58" fmla="*/ 1719 w 2780"/>
                <a:gd name="T59" fmla="*/ 425 h 953"/>
                <a:gd name="T60" fmla="*/ 1674 w 2780"/>
                <a:gd name="T61" fmla="*/ 569 h 953"/>
                <a:gd name="T62" fmla="*/ 1674 w 2780"/>
                <a:gd name="T63" fmla="*/ 593 h 953"/>
                <a:gd name="T64" fmla="*/ 1680 w 2780"/>
                <a:gd name="T65" fmla="*/ 641 h 953"/>
                <a:gd name="T66" fmla="*/ 1698 w 2780"/>
                <a:gd name="T67" fmla="*/ 659 h 953"/>
                <a:gd name="T68" fmla="*/ 1692 w 2780"/>
                <a:gd name="T69" fmla="*/ 671 h 953"/>
                <a:gd name="T70" fmla="*/ 1680 w 2780"/>
                <a:gd name="T71" fmla="*/ 683 h 953"/>
                <a:gd name="T72" fmla="*/ 1602 w 2780"/>
                <a:gd name="T73" fmla="*/ 689 h 953"/>
                <a:gd name="T74" fmla="*/ 1525 w 2780"/>
                <a:gd name="T75" fmla="*/ 629 h 953"/>
                <a:gd name="T76" fmla="*/ 1381 w 2780"/>
                <a:gd name="T77" fmla="*/ 587 h 953"/>
                <a:gd name="T78" fmla="*/ 1232 w 2780"/>
                <a:gd name="T79" fmla="*/ 671 h 953"/>
                <a:gd name="T80" fmla="*/ 1052 w 2780"/>
                <a:gd name="T81" fmla="*/ 731 h 953"/>
                <a:gd name="T82" fmla="*/ 849 w 2780"/>
                <a:gd name="T83" fmla="*/ 743 h 953"/>
                <a:gd name="T84" fmla="*/ 652 w 2780"/>
                <a:gd name="T85" fmla="*/ 701 h 953"/>
                <a:gd name="T86" fmla="*/ 592 w 2780"/>
                <a:gd name="T87" fmla="*/ 695 h 953"/>
                <a:gd name="T88" fmla="*/ 580 w 2780"/>
                <a:gd name="T89" fmla="*/ 701 h 953"/>
                <a:gd name="T90" fmla="*/ 544 w 2780"/>
                <a:gd name="T91" fmla="*/ 731 h 953"/>
                <a:gd name="T92" fmla="*/ 448 w 2780"/>
                <a:gd name="T93" fmla="*/ 809 h 953"/>
                <a:gd name="T94" fmla="*/ 418 w 2780"/>
                <a:gd name="T95" fmla="*/ 821 h 953"/>
                <a:gd name="T96" fmla="*/ 394 w 2780"/>
                <a:gd name="T97" fmla="*/ 821 h 953"/>
                <a:gd name="T98" fmla="*/ 347 w 2780"/>
                <a:gd name="T99" fmla="*/ 827 h 953"/>
                <a:gd name="T100" fmla="*/ 221 w 2780"/>
                <a:gd name="T101" fmla="*/ 851 h 953"/>
                <a:gd name="T102" fmla="*/ 185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88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grpSp>
      <p:sp>
        <p:nvSpPr>
          <p:cNvPr id="171026"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en-US"/>
              <a:t>Click to edit Master title style</a:t>
            </a:r>
          </a:p>
        </p:txBody>
      </p:sp>
      <p:sp>
        <p:nvSpPr>
          <p:cNvPr id="171027"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105" charset="2"/>
              <a:buNone/>
              <a:defRPr sz="3600"/>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a:defRPr/>
            </a:lvl1pPr>
          </a:lstStyle>
          <a:p>
            <a:pPr>
              <a:defRPr/>
            </a:pPr>
            <a:endParaRPr lang="en-US"/>
          </a:p>
        </p:txBody>
      </p:sp>
      <p:sp>
        <p:nvSpPr>
          <p:cNvPr id="21" name="Rectangle 21"/>
          <p:cNvSpPr>
            <a:spLocks noGrp="1" noChangeArrowheads="1"/>
          </p:cNvSpPr>
          <p:nvPr>
            <p:ph type="ftr" sz="quarter" idx="11"/>
          </p:nvPr>
        </p:nvSpPr>
        <p:spPr/>
        <p:txBody>
          <a:bodyPr/>
          <a:lstStyle>
            <a:lvl1pPr>
              <a:defRPr/>
            </a:lvl1pPr>
          </a:lstStyle>
          <a:p>
            <a:pPr>
              <a:defRPr/>
            </a:pPr>
            <a:endParaRPr lang="en-US"/>
          </a:p>
        </p:txBody>
      </p:sp>
      <p:sp>
        <p:nvSpPr>
          <p:cNvPr id="22" name="Rectangle 22"/>
          <p:cNvSpPr>
            <a:spLocks noGrp="1" noChangeArrowheads="1"/>
          </p:cNvSpPr>
          <p:nvPr>
            <p:ph type="sldNum" sz="quarter" idx="12"/>
          </p:nvPr>
        </p:nvSpPr>
        <p:spPr/>
        <p:txBody>
          <a:bodyPr/>
          <a:lstStyle>
            <a:lvl1pPr>
              <a:defRPr/>
            </a:lvl1pPr>
          </a:lstStyle>
          <a:p>
            <a:pPr>
              <a:defRPr/>
            </a:pPr>
            <a:fld id="{AB8072BC-75C3-224E-8C3B-002CF747ACDB}" type="slidenum">
              <a:rPr lang="en-US"/>
              <a:pPr>
                <a:defRPr/>
              </a:pPr>
              <a:t>‹#›</a:t>
            </a:fld>
            <a:endParaRPr lang="en-US"/>
          </a:p>
        </p:txBody>
      </p:sp>
    </p:spTree>
    <p:extLst>
      <p:ext uri="{BB962C8B-B14F-4D97-AF65-F5344CB8AC3E}">
        <p14:creationId xmlns:p14="http://schemas.microsoft.com/office/powerpoint/2010/main" val="4204033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4AFC2902-72A9-1A4C-B0FD-E8440DE35F4E}" type="slidenum">
              <a:rPr lang="en-US"/>
              <a:pPr>
                <a:defRPr/>
              </a:pPr>
              <a:t>‹#›</a:t>
            </a:fld>
            <a:endParaRPr lang="en-US"/>
          </a:p>
        </p:txBody>
      </p:sp>
    </p:spTree>
    <p:extLst>
      <p:ext uri="{BB962C8B-B14F-4D97-AF65-F5344CB8AC3E}">
        <p14:creationId xmlns:p14="http://schemas.microsoft.com/office/powerpoint/2010/main" val="37147922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BD0B25-CF26-874D-90D3-90C575CEB10F}" type="slidenum">
              <a:rPr lang="en-US"/>
              <a:pPr>
                <a:defRPr/>
              </a:pPr>
              <a:t>‹#›</a:t>
            </a:fld>
            <a:endParaRPr lang="en-US"/>
          </a:p>
        </p:txBody>
      </p:sp>
    </p:spTree>
    <p:extLst>
      <p:ext uri="{BB962C8B-B14F-4D97-AF65-F5344CB8AC3E}">
        <p14:creationId xmlns:p14="http://schemas.microsoft.com/office/powerpoint/2010/main" val="38524348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solidFill>
                  <a:schemeClr val="tx1"/>
                </a:solidFill>
              </a:defRPr>
            </a:lvl1pPr>
          </a:lstStyle>
          <a:p>
            <a:pPr>
              <a:defRPr/>
            </a:pPr>
            <a:fld id="{ECDE1555-21DA-DF46-AD66-DBEC314F3244}" type="slidenum">
              <a:rPr lang="en-US"/>
              <a:pPr>
                <a:defRPr/>
              </a:pPr>
              <a:t>‹#›</a:t>
            </a:fld>
            <a:endParaRPr lang="en-US"/>
          </a:p>
        </p:txBody>
      </p:sp>
    </p:spTree>
    <p:extLst>
      <p:ext uri="{BB962C8B-B14F-4D97-AF65-F5344CB8AC3E}">
        <p14:creationId xmlns:p14="http://schemas.microsoft.com/office/powerpoint/2010/main" val="30786243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9B47D7-20B7-C241-8678-D717BC357534}" type="slidenum">
              <a:rPr lang="en-US"/>
              <a:pPr>
                <a:defRPr/>
              </a:pPr>
              <a:t>‹#›</a:t>
            </a:fld>
            <a:endParaRPr lang="en-US"/>
          </a:p>
        </p:txBody>
      </p:sp>
    </p:spTree>
    <p:extLst>
      <p:ext uri="{BB962C8B-B14F-4D97-AF65-F5344CB8AC3E}">
        <p14:creationId xmlns:p14="http://schemas.microsoft.com/office/powerpoint/2010/main" val="16571934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5234"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95235"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5FAB7C-453E-DF48-B8DD-6C68C5BA4EFA}" type="slidenum">
              <a:rPr lang="en-US"/>
              <a:pPr>
                <a:defRPr/>
              </a:pPr>
              <a:t>‹#›</a:t>
            </a:fld>
            <a:endParaRPr lang="en-US"/>
          </a:p>
        </p:txBody>
      </p:sp>
    </p:spTree>
    <p:extLst>
      <p:ext uri="{BB962C8B-B14F-4D97-AF65-F5344CB8AC3E}">
        <p14:creationId xmlns:p14="http://schemas.microsoft.com/office/powerpoint/2010/main" val="16045030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031931-3BDF-0C40-B1E2-D85E2E1F3B32}" type="slidenum">
              <a:rPr lang="en-US"/>
              <a:pPr>
                <a:defRPr/>
              </a:pPr>
              <a:t>‹#›</a:t>
            </a:fld>
            <a:endParaRPr lang="en-US"/>
          </a:p>
        </p:txBody>
      </p:sp>
    </p:spTree>
    <p:extLst>
      <p:ext uri="{BB962C8B-B14F-4D97-AF65-F5344CB8AC3E}">
        <p14:creationId xmlns:p14="http://schemas.microsoft.com/office/powerpoint/2010/main" val="10024442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32B8B1-DD8C-8B4E-AABC-2CD39E947A3D}" type="slidenum">
              <a:rPr lang="en-US"/>
              <a:pPr>
                <a:defRPr/>
              </a:pPr>
              <a:t>‹#›</a:t>
            </a:fld>
            <a:endParaRPr lang="en-US"/>
          </a:p>
        </p:txBody>
      </p:sp>
    </p:spTree>
    <p:extLst>
      <p:ext uri="{BB962C8B-B14F-4D97-AF65-F5344CB8AC3E}">
        <p14:creationId xmlns:p14="http://schemas.microsoft.com/office/powerpoint/2010/main" val="7832578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9" y="1676408"/>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12" y="1676408"/>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24C255-8B92-7C4C-ADDF-1BFCB98E707A}" type="slidenum">
              <a:rPr lang="en-US"/>
              <a:pPr>
                <a:defRPr/>
              </a:pPr>
              <a:t>‹#›</a:t>
            </a:fld>
            <a:endParaRPr lang="en-US"/>
          </a:p>
        </p:txBody>
      </p:sp>
    </p:spTree>
    <p:extLst>
      <p:ext uri="{BB962C8B-B14F-4D97-AF65-F5344CB8AC3E}">
        <p14:creationId xmlns:p14="http://schemas.microsoft.com/office/powerpoint/2010/main" val="19424581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1389041-F76D-7643-8CCA-3D671C52A4E2}" type="slidenum">
              <a:rPr lang="en-US"/>
              <a:pPr>
                <a:defRPr/>
              </a:pPr>
              <a:t>‹#›</a:t>
            </a:fld>
            <a:endParaRPr lang="en-US"/>
          </a:p>
        </p:txBody>
      </p:sp>
    </p:spTree>
    <p:extLst>
      <p:ext uri="{BB962C8B-B14F-4D97-AF65-F5344CB8AC3E}">
        <p14:creationId xmlns:p14="http://schemas.microsoft.com/office/powerpoint/2010/main" val="8212354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03FD82-3704-C446-B971-EA815DA6AF82}" type="slidenum">
              <a:rPr lang="en-US"/>
              <a:pPr>
                <a:defRPr/>
              </a:pPr>
              <a:t>‹#›</a:t>
            </a:fld>
            <a:endParaRPr lang="en-US"/>
          </a:p>
        </p:txBody>
      </p:sp>
    </p:spTree>
    <p:extLst>
      <p:ext uri="{BB962C8B-B14F-4D97-AF65-F5344CB8AC3E}">
        <p14:creationId xmlns:p14="http://schemas.microsoft.com/office/powerpoint/2010/main" val="33100860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C83D319-8950-0642-BA23-78353F9C8D21}" type="slidenum">
              <a:rPr lang="en-US"/>
              <a:pPr>
                <a:defRPr/>
              </a:pPr>
              <a:t>‹#›</a:t>
            </a:fld>
            <a:endParaRPr lang="en-US"/>
          </a:p>
        </p:txBody>
      </p:sp>
    </p:spTree>
    <p:extLst>
      <p:ext uri="{BB962C8B-B14F-4D97-AF65-F5344CB8AC3E}">
        <p14:creationId xmlns:p14="http://schemas.microsoft.com/office/powerpoint/2010/main" val="4278607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A36963B4-F012-AB46-9BF4-73FFAC1E1D9C}" type="slidenum">
              <a:rPr lang="en-US"/>
              <a:pPr>
                <a:defRPr/>
              </a:pPr>
              <a:t>‹#›</a:t>
            </a:fld>
            <a:endParaRPr lang="en-US"/>
          </a:p>
        </p:txBody>
      </p:sp>
    </p:spTree>
    <p:extLst>
      <p:ext uri="{BB962C8B-B14F-4D97-AF65-F5344CB8AC3E}">
        <p14:creationId xmlns:p14="http://schemas.microsoft.com/office/powerpoint/2010/main" val="38204394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6492C8-FF6B-7742-A9AF-F9C28CC6698E}" type="slidenum">
              <a:rPr lang="en-US"/>
              <a:pPr>
                <a:defRPr/>
              </a:pPr>
              <a:t>‹#›</a:t>
            </a:fld>
            <a:endParaRPr lang="en-US"/>
          </a:p>
        </p:txBody>
      </p:sp>
    </p:spTree>
    <p:extLst>
      <p:ext uri="{BB962C8B-B14F-4D97-AF65-F5344CB8AC3E}">
        <p14:creationId xmlns:p14="http://schemas.microsoft.com/office/powerpoint/2010/main" val="30259518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9E1083-E594-F74A-A5B8-D583D52EA235}" type="slidenum">
              <a:rPr lang="en-US"/>
              <a:pPr>
                <a:defRPr/>
              </a:pPr>
              <a:t>‹#›</a:t>
            </a:fld>
            <a:endParaRPr lang="en-US"/>
          </a:p>
        </p:txBody>
      </p:sp>
    </p:spTree>
    <p:extLst>
      <p:ext uri="{BB962C8B-B14F-4D97-AF65-F5344CB8AC3E}">
        <p14:creationId xmlns:p14="http://schemas.microsoft.com/office/powerpoint/2010/main" val="298623544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7DA88A-2A07-5745-91DE-3E754CCF2867}" type="slidenum">
              <a:rPr lang="en-US"/>
              <a:pPr>
                <a:defRPr/>
              </a:pPr>
              <a:t>‹#›</a:t>
            </a:fld>
            <a:endParaRPr lang="en-US"/>
          </a:p>
        </p:txBody>
      </p:sp>
    </p:spTree>
    <p:extLst>
      <p:ext uri="{BB962C8B-B14F-4D97-AF65-F5344CB8AC3E}">
        <p14:creationId xmlns:p14="http://schemas.microsoft.com/office/powerpoint/2010/main" val="35639325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91" y="228609"/>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34" y="228609"/>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9765D0-0810-994E-AD33-783479F34DAE}" type="slidenum">
              <a:rPr lang="en-US"/>
              <a:pPr>
                <a:defRPr/>
              </a:pPr>
              <a:t>‹#›</a:t>
            </a:fld>
            <a:endParaRPr lang="en-US"/>
          </a:p>
        </p:txBody>
      </p:sp>
    </p:spTree>
    <p:extLst>
      <p:ext uri="{BB962C8B-B14F-4D97-AF65-F5344CB8AC3E}">
        <p14:creationId xmlns:p14="http://schemas.microsoft.com/office/powerpoint/2010/main" val="34083925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12"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a:endParaRPr lang="en-US">
                <a:latin typeface="Times New Roman" charset="0"/>
                <a:cs typeface="Arial"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latin typeface="Times New Roman" charset="0"/>
                <a:cs typeface="Arial"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96614" name="Rectangle 6"/>
          <p:cNvSpPr>
            <a:spLocks noGrp="1" noChangeArrowheads="1"/>
          </p:cNvSpPr>
          <p:nvPr>
            <p:ph type="ctrTitle"/>
          </p:nvPr>
        </p:nvSpPr>
        <p:spPr>
          <a:xfrm>
            <a:off x="1219200" y="838201"/>
            <a:ext cx="6781800" cy="2559051"/>
          </a:xfrm>
        </p:spPr>
        <p:txBody>
          <a:bodyPr anchorCtr="1"/>
          <a:lstStyle>
            <a:lvl1pPr algn="ctr">
              <a:defRPr sz="6200"/>
            </a:lvl1pPr>
          </a:lstStyle>
          <a:p>
            <a:r>
              <a:rPr lang="en-US"/>
              <a:t>Click to edit Master title style</a:t>
            </a:r>
          </a:p>
        </p:txBody>
      </p:sp>
      <p:sp>
        <p:nvSpPr>
          <p:cNvPr id="196615" name="Rectangle 7"/>
          <p:cNvSpPr>
            <a:spLocks noGrp="1" noChangeArrowheads="1"/>
          </p:cNvSpPr>
          <p:nvPr>
            <p:ph type="subTitle" idx="1"/>
          </p:nvPr>
        </p:nvSpPr>
        <p:spPr>
          <a:xfrm>
            <a:off x="1371600" y="3733801"/>
            <a:ext cx="6400800" cy="1873251"/>
          </a:xfrm>
        </p:spPr>
        <p:txBody>
          <a:bodyPr/>
          <a:lstStyle>
            <a:lvl1pPr marL="0" indent="0" algn="ctr">
              <a:buFont typeface="Wingdings" pitchFamily="-105"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83" y="6248400"/>
            <a:ext cx="2054225"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251212" y="6248400"/>
            <a:ext cx="2887663"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1192A75F-EAAB-E549-875E-42A7B7EAF201}" type="slidenum">
              <a:rPr lang="en-US"/>
              <a:pPr>
                <a:defRPr/>
              </a:pPr>
              <a:t>‹#›</a:t>
            </a:fld>
            <a:endParaRPr lang="en-US"/>
          </a:p>
        </p:txBody>
      </p:sp>
    </p:spTree>
    <p:extLst>
      <p:ext uri="{BB962C8B-B14F-4D97-AF65-F5344CB8AC3E}">
        <p14:creationId xmlns:p14="http://schemas.microsoft.com/office/powerpoint/2010/main" val="32841534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A366ADB-227F-2F46-82CA-11F40A4F868A}" type="slidenum">
              <a:rPr lang="en-US"/>
              <a:pPr>
                <a:defRPr/>
              </a:pPr>
              <a:t>‹#›</a:t>
            </a:fld>
            <a:endParaRPr lang="en-US"/>
          </a:p>
        </p:txBody>
      </p:sp>
    </p:spTree>
    <p:extLst>
      <p:ext uri="{BB962C8B-B14F-4D97-AF65-F5344CB8AC3E}">
        <p14:creationId xmlns:p14="http://schemas.microsoft.com/office/powerpoint/2010/main" val="12391748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EDEC73D-781A-D940-8474-932BC2592BDD}" type="slidenum">
              <a:rPr lang="en-US"/>
              <a:pPr>
                <a:defRPr/>
              </a:pPr>
              <a:t>‹#›</a:t>
            </a:fld>
            <a:endParaRPr lang="en-US"/>
          </a:p>
        </p:txBody>
      </p:sp>
    </p:spTree>
    <p:extLst>
      <p:ext uri="{BB962C8B-B14F-4D97-AF65-F5344CB8AC3E}">
        <p14:creationId xmlns:p14="http://schemas.microsoft.com/office/powerpoint/2010/main" val="27969266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3F8BF72-0B77-6448-8BFA-334B3FEC5721}" type="slidenum">
              <a:rPr lang="en-US"/>
              <a:pPr>
                <a:defRPr/>
              </a:pPr>
              <a:t>‹#›</a:t>
            </a:fld>
            <a:endParaRPr lang="en-US"/>
          </a:p>
        </p:txBody>
      </p:sp>
    </p:spTree>
    <p:extLst>
      <p:ext uri="{BB962C8B-B14F-4D97-AF65-F5344CB8AC3E}">
        <p14:creationId xmlns:p14="http://schemas.microsoft.com/office/powerpoint/2010/main" val="20043604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11E017A-9692-2342-9D3A-5E8525EC5B48}" type="slidenum">
              <a:rPr lang="en-US"/>
              <a:pPr>
                <a:defRPr/>
              </a:pPr>
              <a:t>‹#›</a:t>
            </a:fld>
            <a:endParaRPr lang="en-US"/>
          </a:p>
        </p:txBody>
      </p:sp>
    </p:spTree>
    <p:extLst>
      <p:ext uri="{BB962C8B-B14F-4D97-AF65-F5344CB8AC3E}">
        <p14:creationId xmlns:p14="http://schemas.microsoft.com/office/powerpoint/2010/main" val="25908687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00BEC2A2-2534-8D46-A0A5-AA476DD50327}" type="slidenum">
              <a:rPr lang="en-US"/>
              <a:pPr>
                <a:defRPr/>
              </a:pPr>
              <a:t>‹#›</a:t>
            </a:fld>
            <a:endParaRPr lang="en-US"/>
          </a:p>
        </p:txBody>
      </p:sp>
    </p:spTree>
    <p:extLst>
      <p:ext uri="{BB962C8B-B14F-4D97-AF65-F5344CB8AC3E}">
        <p14:creationId xmlns:p14="http://schemas.microsoft.com/office/powerpoint/2010/main" val="2152945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21"/>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4041CE8B-FE42-9B4E-9315-502D0068B1D7}" type="slidenum">
              <a:rPr lang="en-US"/>
              <a:pPr>
                <a:defRPr/>
              </a:pPr>
              <a:t>‹#›</a:t>
            </a:fld>
            <a:endParaRPr lang="en-US"/>
          </a:p>
        </p:txBody>
      </p:sp>
    </p:spTree>
    <p:extLst>
      <p:ext uri="{BB962C8B-B14F-4D97-AF65-F5344CB8AC3E}">
        <p14:creationId xmlns:p14="http://schemas.microsoft.com/office/powerpoint/2010/main" val="3745986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96DEC347-8004-1541-AB7A-8B37A9A21D12}" type="slidenum">
              <a:rPr lang="en-US"/>
              <a:pPr>
                <a:defRPr/>
              </a:pPr>
              <a:t>‹#›</a:t>
            </a:fld>
            <a:endParaRPr lang="en-US"/>
          </a:p>
        </p:txBody>
      </p:sp>
    </p:spTree>
    <p:extLst>
      <p:ext uri="{BB962C8B-B14F-4D97-AF65-F5344CB8AC3E}">
        <p14:creationId xmlns:p14="http://schemas.microsoft.com/office/powerpoint/2010/main" val="6936376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79EADAA-FD7D-164D-A114-FB083C71DC15}" type="slidenum">
              <a:rPr lang="en-US"/>
              <a:pPr>
                <a:defRPr/>
              </a:pPr>
              <a:t>‹#›</a:t>
            </a:fld>
            <a:endParaRPr lang="en-US"/>
          </a:p>
        </p:txBody>
      </p:sp>
    </p:spTree>
    <p:extLst>
      <p:ext uri="{BB962C8B-B14F-4D97-AF65-F5344CB8AC3E}">
        <p14:creationId xmlns:p14="http://schemas.microsoft.com/office/powerpoint/2010/main" val="5366943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23A902D-5A77-5B45-ACD6-5B07299E773E}" type="slidenum">
              <a:rPr lang="en-US"/>
              <a:pPr>
                <a:defRPr/>
              </a:pPr>
              <a:t>‹#›</a:t>
            </a:fld>
            <a:endParaRPr lang="en-US"/>
          </a:p>
        </p:txBody>
      </p:sp>
    </p:spTree>
    <p:extLst>
      <p:ext uri="{BB962C8B-B14F-4D97-AF65-F5344CB8AC3E}">
        <p14:creationId xmlns:p14="http://schemas.microsoft.com/office/powerpoint/2010/main" val="35628637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7B7A95C-2443-1343-86EF-04D056EFC08F}" type="slidenum">
              <a:rPr lang="en-US"/>
              <a:pPr>
                <a:defRPr/>
              </a:pPr>
              <a:t>‹#›</a:t>
            </a:fld>
            <a:endParaRPr lang="en-US"/>
          </a:p>
        </p:txBody>
      </p:sp>
    </p:spTree>
    <p:extLst>
      <p:ext uri="{BB962C8B-B14F-4D97-AF65-F5344CB8AC3E}">
        <p14:creationId xmlns:p14="http://schemas.microsoft.com/office/powerpoint/2010/main" val="17118913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6"/>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6"/>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E78425D8-A993-914C-B2BC-D780D15FDFE2}" type="slidenum">
              <a:rPr lang="en-US"/>
              <a:pPr>
                <a:defRPr/>
              </a:pPr>
              <a:t>‹#›</a:t>
            </a:fld>
            <a:endParaRPr lang="en-US"/>
          </a:p>
        </p:txBody>
      </p:sp>
    </p:spTree>
    <p:extLst>
      <p:ext uri="{BB962C8B-B14F-4D97-AF65-F5344CB8AC3E}">
        <p14:creationId xmlns:p14="http://schemas.microsoft.com/office/powerpoint/2010/main" val="23203567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1F9311-8FB2-C246-A68A-D2EBDE3A3ECC}" type="slidenum">
              <a:rPr lang="en-US"/>
              <a:pPr>
                <a:defRPr/>
              </a:pPr>
              <a:t>‹#›</a:t>
            </a:fld>
            <a:endParaRPr lang="en-US"/>
          </a:p>
        </p:txBody>
      </p:sp>
    </p:spTree>
    <p:extLst>
      <p:ext uri="{BB962C8B-B14F-4D97-AF65-F5344CB8AC3E}">
        <p14:creationId xmlns:p14="http://schemas.microsoft.com/office/powerpoint/2010/main" val="17822596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ea typeface="Arial" charset="0"/>
                <a:cs typeface="Arial" charset="0"/>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51CA887E-8A7F-F445-9227-12A3353A3FF1}"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ea typeface="Arial" charset="0"/>
                <a:cs typeface="Arial" charset="0"/>
              </a:defRPr>
            </a:lvl1pPr>
          </a:lstStyle>
          <a:p>
            <a:pPr>
              <a:defRPr/>
            </a:pPr>
            <a:endParaRPr lang="en-US"/>
          </a:p>
        </p:txBody>
      </p:sp>
    </p:spTree>
    <p:extLst>
      <p:ext uri="{BB962C8B-B14F-4D97-AF65-F5344CB8AC3E}">
        <p14:creationId xmlns:p14="http://schemas.microsoft.com/office/powerpoint/2010/main" val="9564413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1C5421EB-CFF1-C846-BF96-0FFDCC2628C2}"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30379420"/>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CE5DB02D-02AB-C447-8300-DC1125772939}"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52005727"/>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9B7EA4E-3FB8-BB47-AD55-878244D58B5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94865048"/>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85E16D-F218-6048-ADF9-0B6018DEF942}" type="slidenum">
              <a:rPr lang="en-US"/>
              <a:pPr>
                <a:defRPr/>
              </a:pPr>
              <a:t>‹#›</a:t>
            </a:fld>
            <a:endParaRPr lang="en-US"/>
          </a:p>
        </p:txBody>
      </p:sp>
    </p:spTree>
    <p:extLst>
      <p:ext uri="{BB962C8B-B14F-4D97-AF65-F5344CB8AC3E}">
        <p14:creationId xmlns:p14="http://schemas.microsoft.com/office/powerpoint/2010/main" val="242415853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72070795-C768-A141-8AAC-0D9D0D1FDAF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8438514"/>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626B6614-C6D2-9741-86C4-41FD2ED4C123}"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92783577"/>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599E4E64-6A3B-A642-81B5-43C1F983C83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71917945"/>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F97937A-6EFA-7244-9BBB-4B39FA4EDD5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61296479"/>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B97A148-BB3A-6F4F-A713-8E6B70B4C0C8}"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59928883"/>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43383A86-FADD-714B-BE63-5935EE91934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1123807"/>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33CBCA7D-BFD0-A945-9CDF-5C086F9AF08C}"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22557336"/>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A14E335-CA85-1D48-81B8-5D641B8822EA}"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05852941"/>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63174D7-74D0-574E-AB1B-20ACBAC7016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44621271"/>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23547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D78F19-F4A7-BC4C-ABDC-ADAD6E877315}" type="slidenum">
              <a:rPr lang="en-US"/>
              <a:pPr>
                <a:defRPr/>
              </a:pPr>
              <a:t>‹#›</a:t>
            </a:fld>
            <a:endParaRPr lang="en-US"/>
          </a:p>
        </p:txBody>
      </p:sp>
    </p:spTree>
    <p:extLst>
      <p:ext uri="{BB962C8B-B14F-4D97-AF65-F5344CB8AC3E}">
        <p14:creationId xmlns:p14="http://schemas.microsoft.com/office/powerpoint/2010/main" val="418851947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3548964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761991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7043521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8911293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606342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58408852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67977182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3036938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401830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391225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5DD2FB-DEDD-8640-BA38-2E3D7E9B3A96}" type="slidenum">
              <a:rPr lang="en-US"/>
              <a:pPr>
                <a:defRPr/>
              </a:pPr>
              <a:t>‹#›</a:t>
            </a:fld>
            <a:endParaRPr lang="en-US"/>
          </a:p>
        </p:txBody>
      </p:sp>
    </p:spTree>
    <p:extLst>
      <p:ext uri="{BB962C8B-B14F-4D97-AF65-F5344CB8AC3E}">
        <p14:creationId xmlns:p14="http://schemas.microsoft.com/office/powerpoint/2010/main" val="417811630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5695638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46061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BB990F-5490-4245-AD4E-D22BD36B466E}" type="slidenum">
              <a:rPr lang="en-US"/>
              <a:pPr>
                <a:defRPr/>
              </a:pPr>
              <a:t>‹#›</a:t>
            </a:fld>
            <a:endParaRPr lang="en-US"/>
          </a:p>
        </p:txBody>
      </p:sp>
    </p:spTree>
    <p:extLst>
      <p:ext uri="{BB962C8B-B14F-4D97-AF65-F5344CB8AC3E}">
        <p14:creationId xmlns:p14="http://schemas.microsoft.com/office/powerpoint/2010/main" val="3713456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6AF3194-AC1A-3C42-981C-72BB7F18D52B}" type="slidenum">
              <a:rPr lang="en-US"/>
              <a:pPr>
                <a:defRPr/>
              </a:pPr>
              <a:t>‹#›</a:t>
            </a:fld>
            <a:endParaRPr lang="en-US"/>
          </a:p>
        </p:txBody>
      </p:sp>
    </p:spTree>
    <p:extLst>
      <p:ext uri="{BB962C8B-B14F-4D97-AF65-F5344CB8AC3E}">
        <p14:creationId xmlns:p14="http://schemas.microsoft.com/office/powerpoint/2010/main" val="3533775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0F3435-01DA-9540-BA2B-E2FEC6553D5B}" type="slidenum">
              <a:rPr lang="en-US"/>
              <a:pPr>
                <a:defRPr/>
              </a:pPr>
              <a:t>‹#›</a:t>
            </a:fld>
            <a:endParaRPr lang="en-US"/>
          </a:p>
        </p:txBody>
      </p:sp>
    </p:spTree>
    <p:extLst>
      <p:ext uri="{BB962C8B-B14F-4D97-AF65-F5344CB8AC3E}">
        <p14:creationId xmlns:p14="http://schemas.microsoft.com/office/powerpoint/2010/main" val="1082395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7DD38C-6C87-BA4D-917E-65CAAD9DC7D4}" type="slidenum">
              <a:rPr lang="en-US"/>
              <a:pPr>
                <a:defRPr/>
              </a:pPr>
              <a:t>‹#›</a:t>
            </a:fld>
            <a:endParaRPr lang="en-US"/>
          </a:p>
        </p:txBody>
      </p:sp>
    </p:spTree>
    <p:extLst>
      <p:ext uri="{BB962C8B-B14F-4D97-AF65-F5344CB8AC3E}">
        <p14:creationId xmlns:p14="http://schemas.microsoft.com/office/powerpoint/2010/main" val="2089553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CA6E4CE6-26E2-454D-BFDC-E35B98727AB9}" type="slidenum">
              <a:rPr lang="en-US"/>
              <a:pPr>
                <a:defRPr/>
              </a:pPr>
              <a:t>‹#›</a:t>
            </a:fld>
            <a:endParaRPr lang="en-US"/>
          </a:p>
        </p:txBody>
      </p:sp>
    </p:spTree>
    <p:extLst>
      <p:ext uri="{BB962C8B-B14F-4D97-AF65-F5344CB8AC3E}">
        <p14:creationId xmlns:p14="http://schemas.microsoft.com/office/powerpoint/2010/main" val="5133088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3644BF-9A77-CB42-AD09-DE533BDE2A90}" type="slidenum">
              <a:rPr lang="en-US"/>
              <a:pPr>
                <a:defRPr/>
              </a:pPr>
              <a:t>‹#›</a:t>
            </a:fld>
            <a:endParaRPr lang="en-US"/>
          </a:p>
        </p:txBody>
      </p:sp>
    </p:spTree>
    <p:extLst>
      <p:ext uri="{BB962C8B-B14F-4D97-AF65-F5344CB8AC3E}">
        <p14:creationId xmlns:p14="http://schemas.microsoft.com/office/powerpoint/2010/main" val="960499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22A583-451B-DC44-B9B4-6CC0945DD5A6}" type="slidenum">
              <a:rPr lang="en-US"/>
              <a:pPr>
                <a:defRPr/>
              </a:pPr>
              <a:t>‹#›</a:t>
            </a:fld>
            <a:endParaRPr lang="en-US"/>
          </a:p>
        </p:txBody>
      </p:sp>
    </p:spTree>
    <p:extLst>
      <p:ext uri="{BB962C8B-B14F-4D97-AF65-F5344CB8AC3E}">
        <p14:creationId xmlns:p14="http://schemas.microsoft.com/office/powerpoint/2010/main" val="27963579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9B683-0C96-6C4A-845C-8C3E85C7CF75}" type="slidenum">
              <a:rPr lang="en-US"/>
              <a:pPr>
                <a:defRPr/>
              </a:pPr>
              <a:t>‹#›</a:t>
            </a:fld>
            <a:endParaRPr lang="en-US"/>
          </a:p>
        </p:txBody>
      </p:sp>
    </p:spTree>
    <p:extLst>
      <p:ext uri="{BB962C8B-B14F-4D97-AF65-F5344CB8AC3E}">
        <p14:creationId xmlns:p14="http://schemas.microsoft.com/office/powerpoint/2010/main" val="2954639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41B676-FA8B-D74B-A11A-F51F7338CDB3}" type="slidenum">
              <a:rPr lang="en-US"/>
              <a:pPr>
                <a:defRPr/>
              </a:pPr>
              <a:t>‹#›</a:t>
            </a:fld>
            <a:endParaRPr lang="en-US"/>
          </a:p>
        </p:txBody>
      </p:sp>
    </p:spTree>
    <p:extLst>
      <p:ext uri="{BB962C8B-B14F-4D97-AF65-F5344CB8AC3E}">
        <p14:creationId xmlns:p14="http://schemas.microsoft.com/office/powerpoint/2010/main" val="40394978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58096D-D4E2-DD48-9232-65EA7336FC33}" type="slidenum">
              <a:rPr lang="en-US"/>
              <a:pPr>
                <a:defRPr/>
              </a:pPr>
              <a:t>‹#›</a:t>
            </a:fld>
            <a:endParaRPr lang="en-US"/>
          </a:p>
        </p:txBody>
      </p:sp>
    </p:spTree>
    <p:extLst>
      <p:ext uri="{BB962C8B-B14F-4D97-AF65-F5344CB8AC3E}">
        <p14:creationId xmlns:p14="http://schemas.microsoft.com/office/powerpoint/2010/main" val="1491981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cs typeface="ＭＳ Ｐゴシック" charset="0"/>
              </a:defRPr>
            </a:lvl1pPr>
          </a:lstStyle>
          <a:p>
            <a:pPr>
              <a:defRPr/>
            </a:pPr>
            <a:fld id="{5AD70E03-5924-D44C-A04B-82870945FC68}" type="slidenum">
              <a:rPr lang="en-US"/>
              <a:pPr>
                <a:defRPr/>
              </a:pPr>
              <a:t>‹#›</a:t>
            </a:fld>
            <a:endParaRPr lang="en-US"/>
          </a:p>
        </p:txBody>
      </p:sp>
    </p:spTree>
    <p:extLst>
      <p:ext uri="{BB962C8B-B14F-4D97-AF65-F5344CB8AC3E}">
        <p14:creationId xmlns:p14="http://schemas.microsoft.com/office/powerpoint/2010/main" val="3327161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7A2CA2-A590-404D-AE41-DBA8985CE07D}" type="slidenum">
              <a:rPr lang="en-US"/>
              <a:pPr>
                <a:defRPr/>
              </a:pPr>
              <a:t>‹#›</a:t>
            </a:fld>
            <a:endParaRPr lang="en-US"/>
          </a:p>
        </p:txBody>
      </p:sp>
    </p:spTree>
    <p:extLst>
      <p:ext uri="{BB962C8B-B14F-4D97-AF65-F5344CB8AC3E}">
        <p14:creationId xmlns:p14="http://schemas.microsoft.com/office/powerpoint/2010/main" val="30134215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a typeface="Arial" charset="0"/>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ea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71084891-E679-794D-ACF7-D86572DC6B6C}" type="slidenum">
              <a:rPr lang="en-US"/>
              <a:pPr>
                <a:defRPr/>
              </a:pPr>
              <a:t>‹#›</a:t>
            </a:fld>
            <a:endParaRPr lang="en-US"/>
          </a:p>
        </p:txBody>
      </p:sp>
    </p:spTree>
    <p:extLst>
      <p:ext uri="{BB962C8B-B14F-4D97-AF65-F5344CB8AC3E}">
        <p14:creationId xmlns:p14="http://schemas.microsoft.com/office/powerpoint/2010/main" val="30061640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Arial" charset="0"/>
                <a:cs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ea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Arial" charset="0"/>
              </a:defRPr>
            </a:lvl1pPr>
          </a:lstStyle>
          <a:p>
            <a:pPr>
              <a:defRPr/>
            </a:pPr>
            <a:fld id="{7612E8D7-7DA9-F848-8213-48FB6042FC4C}" type="slidenum">
              <a:rPr lang="en-US"/>
              <a:pPr>
                <a:defRPr/>
              </a:pPr>
              <a:t>‹#›</a:t>
            </a:fld>
            <a:endParaRPr lang="en-US"/>
          </a:p>
        </p:txBody>
      </p:sp>
    </p:spTree>
    <p:extLst>
      <p:ext uri="{BB962C8B-B14F-4D97-AF65-F5344CB8AC3E}">
        <p14:creationId xmlns:p14="http://schemas.microsoft.com/office/powerpoint/2010/main" val="33724267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1DC32B4E-C9B2-E746-A63B-6482D8CF8920}" type="slidenum">
              <a:rPr lang="en-US"/>
              <a:pPr>
                <a:defRPr/>
              </a:pPr>
              <a:t>‹#›</a:t>
            </a:fld>
            <a:endParaRPr lang="en-US"/>
          </a:p>
        </p:txBody>
      </p:sp>
    </p:spTree>
    <p:extLst>
      <p:ext uri="{BB962C8B-B14F-4D97-AF65-F5344CB8AC3E}">
        <p14:creationId xmlns:p14="http://schemas.microsoft.com/office/powerpoint/2010/main" val="437070164"/>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A99087B4-8524-494B-8A42-A5C81E729F37}" type="slidenum">
              <a:rPr lang="en-US"/>
              <a:pPr>
                <a:defRPr/>
              </a:pPr>
              <a:t>‹#›</a:t>
            </a:fld>
            <a:endParaRPr lang="en-US"/>
          </a:p>
        </p:txBody>
      </p:sp>
    </p:spTree>
    <p:extLst>
      <p:ext uri="{BB962C8B-B14F-4D97-AF65-F5344CB8AC3E}">
        <p14:creationId xmlns:p14="http://schemas.microsoft.com/office/powerpoint/2010/main" val="21768056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02EA5AA1-42DB-9743-8BB4-621ED025AF68}"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199608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85E16D-F218-6048-ADF9-0B6018DEF9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49706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D78F19-F4A7-BC4C-ABDC-ADAD6E8773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87651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5DD2FB-DEDD-8640-BA38-2E3D7E9B3A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81236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BB990F-5490-4245-AD4E-D22BD36B46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32066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AF3194-AC1A-3C42-981C-72BB7F18D5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34451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0F3435-01DA-9540-BA2B-E2FEC6553D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56247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7DD38C-6C87-BA4D-917E-65CAAD9DC7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52660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3644BF-9A77-CB42-AD09-DE533BDE2A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23412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22A583-451B-DC44-B9B4-6CC0945DD5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3199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6A71D493-42B7-FC43-87DC-731A23CF461E}" type="slidenum">
              <a:rPr lang="en-US"/>
              <a:pPr>
                <a:defRPr/>
              </a:pPr>
              <a:t>‹#›</a:t>
            </a:fld>
            <a:endParaRPr lang="en-US"/>
          </a:p>
        </p:txBody>
      </p:sp>
    </p:spTree>
    <p:extLst>
      <p:ext uri="{BB962C8B-B14F-4D97-AF65-F5344CB8AC3E}">
        <p14:creationId xmlns:p14="http://schemas.microsoft.com/office/powerpoint/2010/main" val="1808241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19B683-0C96-6C4A-845C-8C3E85C7CF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87398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41B676-FA8B-D74B-A11A-F51F7338CD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39421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58096D-D4E2-DD48-9232-65EA7336FC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47002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535005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815591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873618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775854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2028573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549986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42592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p>
        </p:txBody>
      </p:sp>
      <p:sp>
        <p:nvSpPr>
          <p:cNvPr id="8" name="Rectangle 20"/>
          <p:cNvSpPr>
            <a:spLocks noGrp="1" noChangeArrowheads="1"/>
          </p:cNvSpPr>
          <p:nvPr>
            <p:ph type="ftr" sz="quarter" idx="11"/>
          </p:nvPr>
        </p:nvSpPr>
        <p:spPr>
          <a:ln/>
        </p:spPr>
        <p:txBody>
          <a:bodyPr/>
          <a:lstStyle>
            <a:lvl1pPr>
              <a:defRPr/>
            </a:lvl1pPr>
          </a:lstStyle>
          <a:p>
            <a:pPr>
              <a:defRPr/>
            </a:pPr>
            <a:endParaRPr lang="en-US"/>
          </a:p>
        </p:txBody>
      </p:sp>
      <p:sp>
        <p:nvSpPr>
          <p:cNvPr id="9" name="Rectangle 21"/>
          <p:cNvSpPr>
            <a:spLocks noGrp="1" noChangeArrowheads="1"/>
          </p:cNvSpPr>
          <p:nvPr>
            <p:ph type="sldNum" sz="quarter" idx="12"/>
          </p:nvPr>
        </p:nvSpPr>
        <p:spPr>
          <a:ln/>
        </p:spPr>
        <p:txBody>
          <a:bodyPr/>
          <a:lstStyle>
            <a:lvl1pPr>
              <a:defRPr/>
            </a:lvl1pPr>
          </a:lstStyle>
          <a:p>
            <a:pPr>
              <a:defRPr/>
            </a:pPr>
            <a:fld id="{4B77EE74-B671-604F-82DE-65DEE32E0487}" type="slidenum">
              <a:rPr lang="en-US"/>
              <a:pPr>
                <a:defRPr/>
              </a:pPr>
              <a:t>‹#›</a:t>
            </a:fld>
            <a:endParaRPr lang="en-US"/>
          </a:p>
        </p:txBody>
      </p:sp>
    </p:spTree>
    <p:extLst>
      <p:ext uri="{BB962C8B-B14F-4D97-AF65-F5344CB8AC3E}">
        <p14:creationId xmlns:p14="http://schemas.microsoft.com/office/powerpoint/2010/main" val="18257134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5581279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7416947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743324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518283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8090317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53749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4076133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96148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1551703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079906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p>
        </p:txBody>
      </p:sp>
      <p:sp>
        <p:nvSpPr>
          <p:cNvPr id="4" name="Rectangle 20"/>
          <p:cNvSpPr>
            <a:spLocks noGrp="1" noChangeArrowheads="1"/>
          </p:cNvSpPr>
          <p:nvPr>
            <p:ph type="ftr" sz="quarter" idx="11"/>
          </p:nvPr>
        </p:nvSpPr>
        <p:spPr>
          <a:ln/>
        </p:spPr>
        <p:txBody>
          <a:bodyPr/>
          <a:lstStyle>
            <a:lvl1pPr>
              <a:defRPr/>
            </a:lvl1pPr>
          </a:lstStyle>
          <a:p>
            <a:pPr>
              <a:defRPr/>
            </a:pPr>
            <a:endParaRPr lang="en-US"/>
          </a:p>
        </p:txBody>
      </p:sp>
      <p:sp>
        <p:nvSpPr>
          <p:cNvPr id="5" name="Rectangle 21"/>
          <p:cNvSpPr>
            <a:spLocks noGrp="1" noChangeArrowheads="1"/>
          </p:cNvSpPr>
          <p:nvPr>
            <p:ph type="sldNum" sz="quarter" idx="12"/>
          </p:nvPr>
        </p:nvSpPr>
        <p:spPr>
          <a:ln/>
        </p:spPr>
        <p:txBody>
          <a:bodyPr/>
          <a:lstStyle>
            <a:lvl1pPr>
              <a:defRPr/>
            </a:lvl1pPr>
          </a:lstStyle>
          <a:p>
            <a:pPr>
              <a:defRPr/>
            </a:pPr>
            <a:fld id="{06A665E8-CFA5-DC47-ABEF-BB6842A724D8}" type="slidenum">
              <a:rPr lang="en-US"/>
              <a:pPr>
                <a:defRPr/>
              </a:pPr>
              <a:t>‹#›</a:t>
            </a:fld>
            <a:endParaRPr lang="en-US"/>
          </a:p>
        </p:txBody>
      </p:sp>
    </p:spTree>
    <p:extLst>
      <p:ext uri="{BB962C8B-B14F-4D97-AF65-F5344CB8AC3E}">
        <p14:creationId xmlns:p14="http://schemas.microsoft.com/office/powerpoint/2010/main" val="885976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175075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347641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926016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19564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420121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6054294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7261847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5030391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5001361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39CF810D-88DE-437E-84F3-1E2BEBE81C7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018484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p>
        </p:txBody>
      </p:sp>
      <p:sp>
        <p:nvSpPr>
          <p:cNvPr id="3" name="Rectangle 20"/>
          <p:cNvSpPr>
            <a:spLocks noGrp="1" noChangeArrowheads="1"/>
          </p:cNvSpPr>
          <p:nvPr>
            <p:ph type="ftr" sz="quarter" idx="11"/>
          </p:nvPr>
        </p:nvSpPr>
        <p:spPr>
          <a:ln/>
        </p:spPr>
        <p:txBody>
          <a:bodyPr/>
          <a:lstStyle>
            <a:lvl1pPr>
              <a:defRPr/>
            </a:lvl1pPr>
          </a:lstStyle>
          <a:p>
            <a:pPr>
              <a:defRPr/>
            </a:pPr>
            <a:endParaRPr lang="en-US"/>
          </a:p>
        </p:txBody>
      </p:sp>
      <p:sp>
        <p:nvSpPr>
          <p:cNvPr id="4" name="Rectangle 21"/>
          <p:cNvSpPr>
            <a:spLocks noGrp="1" noChangeArrowheads="1"/>
          </p:cNvSpPr>
          <p:nvPr>
            <p:ph type="sldNum" sz="quarter" idx="12"/>
          </p:nvPr>
        </p:nvSpPr>
        <p:spPr>
          <a:ln/>
        </p:spPr>
        <p:txBody>
          <a:bodyPr/>
          <a:lstStyle>
            <a:lvl1pPr>
              <a:defRPr/>
            </a:lvl1pPr>
          </a:lstStyle>
          <a:p>
            <a:pPr>
              <a:defRPr/>
            </a:pPr>
            <a:fld id="{FCF59B2A-E243-3D41-8856-05783187A6E5}" type="slidenum">
              <a:rPr lang="en-US"/>
              <a:pPr>
                <a:defRPr/>
              </a:pPr>
              <a:t>‹#›</a:t>
            </a:fld>
            <a:endParaRPr lang="en-US"/>
          </a:p>
        </p:txBody>
      </p:sp>
    </p:spTree>
    <p:extLst>
      <p:ext uri="{BB962C8B-B14F-4D97-AF65-F5344CB8AC3E}">
        <p14:creationId xmlns:p14="http://schemas.microsoft.com/office/powerpoint/2010/main" val="26236488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ED0946-513A-4FBA-BB7F-BCA9337761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9694649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D591B3-136F-4162-9919-272C3B956CA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0283327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E15F3410-A192-4093-8FE3-BBF23E4276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1622786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FEA3FC65-DFE1-41BF-9200-6E90951E93E3}"/>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6506856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6D4896-AB9A-41E6-BFCC-8A92D7E395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4646416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EFB753-050F-423B-A85C-0A479F8584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18289705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DBADC-7805-4739-860A-A5AE2795A3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21"/>
            <a:ext cx="9141971" cy="6859521"/>
          </a:xfrm>
          <a:prstGeom prst="rect">
            <a:avLst/>
          </a:prstGeom>
        </p:spPr>
      </p:pic>
    </p:spTree>
    <p:extLst>
      <p:ext uri="{BB962C8B-B14F-4D97-AF65-F5344CB8AC3E}">
        <p14:creationId xmlns:p14="http://schemas.microsoft.com/office/powerpoint/2010/main" val="34852287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6216679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74F0FB30-238E-4566-AA30-9EC7C5429E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472536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46B6D3-324C-4659-8702-DB4B941A9E4D}"/>
              </a:ext>
            </a:extLst>
          </p:cNvPr>
          <p:cNvSpPr txBox="1"/>
          <p:nvPr userDrawn="1"/>
        </p:nvSpPr>
        <p:spPr>
          <a:xfrm>
            <a:off x="-2029" y="5477337"/>
            <a:ext cx="9144000" cy="1384995"/>
          </a:xfrm>
          <a:prstGeom prst="rect">
            <a:avLst/>
          </a:prstGeom>
          <a:solidFill>
            <a:srgbClr val="AB361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p:txBody>
      </p:sp>
      <p:pic>
        <p:nvPicPr>
          <p:cNvPr id="11" name="Picture 10">
            <a:extLst>
              <a:ext uri="{FF2B5EF4-FFF2-40B4-BE49-F238E27FC236}">
                <a16:creationId xmlns:a16="http://schemas.microsoft.com/office/drawing/2014/main" id="{CBB21F88-CA4B-4C66-A4FD-130EF73BFF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5"/>
            <a:ext cx="9144000" cy="5476622"/>
          </a:xfrm>
          <a:prstGeom prst="rect">
            <a:avLst/>
          </a:prstGeom>
        </p:spPr>
      </p:pic>
    </p:spTree>
    <p:extLst>
      <p:ext uri="{BB962C8B-B14F-4D97-AF65-F5344CB8AC3E}">
        <p14:creationId xmlns:p14="http://schemas.microsoft.com/office/powerpoint/2010/main" val="3427124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0F12E44E-07CB-3447-B383-C19F8598D1F0}" type="slidenum">
              <a:rPr lang="en-US"/>
              <a:pPr>
                <a:defRPr/>
              </a:pPr>
              <a:t>‹#›</a:t>
            </a:fld>
            <a:endParaRPr lang="en-US"/>
          </a:p>
        </p:txBody>
      </p:sp>
    </p:spTree>
    <p:extLst>
      <p:ext uri="{BB962C8B-B14F-4D97-AF65-F5344CB8AC3E}">
        <p14:creationId xmlns:p14="http://schemas.microsoft.com/office/powerpoint/2010/main" val="37004926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chemeClr val="tx1"/>
        </a:solidFill>
        <a:effectLst/>
      </p:bgPr>
    </p:bg>
    <p:spTree>
      <p:nvGrpSpPr>
        <p:cNvPr id="1" name="Shape 15"/>
        <p:cNvGrpSpPr/>
        <p:nvPr/>
      </p:nvGrpSpPr>
      <p:grpSpPr>
        <a:xfrm>
          <a:off x="0" y="0"/>
          <a:ext cx="0" cy="0"/>
          <a:chOff x="0" y="0"/>
          <a:chExt cx="0" cy="0"/>
        </a:xfrm>
      </p:grpSpPr>
      <p:pic>
        <p:nvPicPr>
          <p:cNvPr id="6" name="Picture 5">
            <a:extLst>
              <a:ext uri="{FF2B5EF4-FFF2-40B4-BE49-F238E27FC236}">
                <a16:creationId xmlns:a16="http://schemas.microsoft.com/office/drawing/2014/main" id="{9C575764-19B9-4A16-86A3-16ED7E7BFE6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5"/>
            <a:ext cx="9144000" cy="6856570"/>
          </a:xfrm>
          <a:prstGeom prst="rect">
            <a:avLst/>
          </a:prstGeom>
        </p:spPr>
      </p:pic>
    </p:spTree>
    <p:extLst>
      <p:ext uri="{BB962C8B-B14F-4D97-AF65-F5344CB8AC3E}">
        <p14:creationId xmlns:p14="http://schemas.microsoft.com/office/powerpoint/2010/main" val="41333052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42F7DDF8-09C2-4723-96FE-4077774318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5"/>
            <a:ext cx="9144000" cy="6856570"/>
          </a:xfrm>
          <a:prstGeom prst="rect">
            <a:avLst/>
          </a:prstGeom>
        </p:spPr>
      </p:pic>
    </p:spTree>
    <p:extLst>
      <p:ext uri="{BB962C8B-B14F-4D97-AF65-F5344CB8AC3E}">
        <p14:creationId xmlns:p14="http://schemas.microsoft.com/office/powerpoint/2010/main" val="15926629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DF082E-B760-4670-BDA6-C62CE7CAFA7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42596919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A99A56-358A-47D6-8F77-BAC45A22C8A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9144000" cy="6850852"/>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37464489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8_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3337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1_Title Onl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4D9B4C-D131-474B-B551-323A8C99C6E3}"/>
              </a:ext>
            </a:extLst>
          </p:cNvPr>
          <p:cNvPicPr>
            <a:picLocks noChangeAspect="1"/>
          </p:cNvPicPr>
          <p:nvPr userDrawn="1"/>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28699900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A82E34-215F-4053-A0E5-B6C124A491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9144000" cy="6850852"/>
          </a:xfrm>
          <a:prstGeom prst="rect">
            <a:avLst/>
          </a:prstGeom>
        </p:spPr>
      </p:pic>
    </p:spTree>
    <p:extLst>
      <p:ext uri="{BB962C8B-B14F-4D97-AF65-F5344CB8AC3E}">
        <p14:creationId xmlns:p14="http://schemas.microsoft.com/office/powerpoint/2010/main" val="38034676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DE228FC1-F2B5-4DB1-920A-27D2EC828F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5"/>
            <a:ext cx="9144000" cy="6856570"/>
          </a:xfrm>
          <a:prstGeom prst="rect">
            <a:avLst/>
          </a:prstGeom>
        </p:spPr>
      </p:pic>
    </p:spTree>
    <p:extLst>
      <p:ext uri="{BB962C8B-B14F-4D97-AF65-F5344CB8AC3E}">
        <p14:creationId xmlns:p14="http://schemas.microsoft.com/office/powerpoint/2010/main" val="17116582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bg>
      <p:bgRef idx="1002">
        <a:schemeClr val="bg2"/>
      </p:bgRef>
    </p:bg>
    <p:spTree>
      <p:nvGrpSpPr>
        <p:cNvPr id="1" name=""/>
        <p:cNvGrpSpPr/>
        <p:nvPr/>
      </p:nvGrpSpPr>
      <p:grpSpPr>
        <a:xfrm>
          <a:off x="0" y="0"/>
          <a:ext cx="0" cy="0"/>
          <a:chOff x="0" y="0"/>
          <a:chExt cx="0" cy="0"/>
        </a:xfrm>
      </p:grpSpPr>
      <p:sp>
        <p:nvSpPr>
          <p:cNvPr id="7" name="شكل حر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شكل حر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عنوان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ar-SA"/>
              <a:t>انقر لتحرير نمط العنوان الرئيسي</a:t>
            </a:r>
            <a:endParaRPr kumimoji="0" lang="en-US"/>
          </a:p>
        </p:txBody>
      </p:sp>
      <p:sp>
        <p:nvSpPr>
          <p:cNvPr id="17" name="عنوان فرعي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a:t>انقر لتحرير نمط العنوان الثانوي الرئيسي</a:t>
            </a:r>
            <a:endParaRPr kumimoji="0" lang="en-US"/>
          </a:p>
        </p:txBody>
      </p:sp>
      <p:sp>
        <p:nvSpPr>
          <p:cNvPr id="30" name="عنصر نائب للتاريخ 29"/>
          <p:cNvSpPr>
            <a:spLocks noGrp="1"/>
          </p:cNvSpPr>
          <p:nvPr>
            <p:ph type="dt" sz="half" idx="10"/>
          </p:nvPr>
        </p:nvSpPr>
        <p:spPr/>
        <p:txBody>
          <a:bodyPr/>
          <a:lstStyle/>
          <a:p>
            <a:pPr>
              <a:defRPr/>
            </a:pPr>
            <a:endParaRPr lang="en-US"/>
          </a:p>
        </p:txBody>
      </p:sp>
      <p:sp>
        <p:nvSpPr>
          <p:cNvPr id="19" name="عنصر نائب للتذييل 18"/>
          <p:cNvSpPr>
            <a:spLocks noGrp="1"/>
          </p:cNvSpPr>
          <p:nvPr>
            <p:ph type="ftr" sz="quarter" idx="11"/>
          </p:nvPr>
        </p:nvSpPr>
        <p:spPr/>
        <p:txBody>
          <a:bodyPr/>
          <a:lstStyle/>
          <a:p>
            <a:pPr>
              <a:defRPr/>
            </a:pPr>
            <a:endParaRPr lang="en-US"/>
          </a:p>
        </p:txBody>
      </p:sp>
      <p:sp>
        <p:nvSpPr>
          <p:cNvPr id="27" name="عنصر نائب لرقم الشريحة 26"/>
          <p:cNvSpPr>
            <a:spLocks noGrp="1"/>
          </p:cNvSpPr>
          <p:nvPr>
            <p:ph type="sldNum" sz="quarter" idx="12"/>
          </p:nvPr>
        </p:nvSpPr>
        <p:spPr/>
        <p:txBody>
          <a:bodyPr/>
          <a:lstStyle/>
          <a:p>
            <a:pPr>
              <a:defRPr/>
            </a:pPr>
            <a:fld id="{C41DC684-1BAF-9240-8ED0-6F3F882B6CF7}" type="slidenum">
              <a:rPr lang="en-US" smtClean="0"/>
              <a:pPr>
                <a:defRPr/>
              </a:pPr>
              <a:t>‹#›</a:t>
            </a:fld>
            <a:endParaRPr lang="en-US"/>
          </a:p>
        </p:txBody>
      </p:sp>
    </p:spTree>
    <p:extLst>
      <p:ext uri="{BB962C8B-B14F-4D97-AF65-F5344CB8AC3E}">
        <p14:creationId xmlns:p14="http://schemas.microsoft.com/office/powerpoint/2010/main" val="2219157261"/>
      </p:ext>
    </p:extLst>
  </p:cSld>
  <p:clrMapOvr>
    <a:overrideClrMapping bg1="dk1" tx1="lt1" bg2="dk2" tx2="lt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lgn="l">
              <a:defRPr/>
            </a:lvl1pPr>
          </a:lstStyle>
          <a:p>
            <a:r>
              <a:rPr kumimoji="0" lang="ar-SA"/>
              <a:t>انقر لتحرير نمط العنوان الرئيسي</a:t>
            </a:r>
            <a:endParaRPr kumimoji="0" lang="en-US"/>
          </a:p>
        </p:txBody>
      </p:sp>
      <p:sp>
        <p:nvSpPr>
          <p:cNvPr id="3" name="عنصر نائب للمحتوى 2"/>
          <p:cNvSpPr>
            <a:spLocks noGrp="1"/>
          </p:cNvSpPr>
          <p:nvPr>
            <p:ph idx="1"/>
          </p:nvPr>
        </p:nvSpPr>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pPr>
              <a:defRPr/>
            </a:pPr>
            <a:endParaRPr lang="en-US"/>
          </a:p>
        </p:txBody>
      </p:sp>
      <p:sp>
        <p:nvSpPr>
          <p:cNvPr id="5" name="عنصر نائب للتذييل 4"/>
          <p:cNvSpPr>
            <a:spLocks noGrp="1"/>
          </p:cNvSpPr>
          <p:nvPr>
            <p:ph type="ftr" sz="quarter" idx="11"/>
          </p:nvPr>
        </p:nvSpPr>
        <p:spPr/>
        <p:txBody>
          <a:bodyPr/>
          <a:lstStyle/>
          <a:p>
            <a:pPr>
              <a:defRPr/>
            </a:pPr>
            <a:endParaRPr lang="en-US"/>
          </a:p>
        </p:txBody>
      </p:sp>
      <p:sp>
        <p:nvSpPr>
          <p:cNvPr id="6" name="عنصر نائب لرقم الشريحة 5"/>
          <p:cNvSpPr>
            <a:spLocks noGrp="1"/>
          </p:cNvSpPr>
          <p:nvPr>
            <p:ph type="sldNum" sz="quarter" idx="12"/>
          </p:nvPr>
        </p:nvSpPr>
        <p:spPr/>
        <p:txBody>
          <a:bodyPr/>
          <a:lstStyle/>
          <a:p>
            <a:pPr>
              <a:defRPr/>
            </a:pPr>
            <a:fld id="{C41DC684-1BAF-9240-8ED0-6F3F882B6CF7}" type="slidenum">
              <a:rPr lang="en-US" smtClean="0"/>
              <a:pPr>
                <a:defRPr/>
              </a:pPr>
              <a:t>‹#›</a:t>
            </a:fld>
            <a:endParaRPr lang="en-US"/>
          </a:p>
        </p:txBody>
      </p:sp>
    </p:spTree>
    <p:extLst>
      <p:ext uri="{BB962C8B-B14F-4D97-AF65-F5344CB8AC3E}">
        <p14:creationId xmlns:p14="http://schemas.microsoft.com/office/powerpoint/2010/main" val="1302469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BED27297-6633-4E47-A1F3-AAFE488CB05E}" type="slidenum">
              <a:rPr lang="en-US"/>
              <a:pPr>
                <a:defRPr/>
              </a:pPr>
              <a:t>‹#›</a:t>
            </a:fld>
            <a:endParaRPr lang="en-US"/>
          </a:p>
        </p:txBody>
      </p:sp>
    </p:spTree>
    <p:extLst>
      <p:ext uri="{BB962C8B-B14F-4D97-AF65-F5344CB8AC3E}">
        <p14:creationId xmlns:p14="http://schemas.microsoft.com/office/powerpoint/2010/main" val="15548439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bg>
      <p:bgRef idx="1002">
        <a:schemeClr val="bg2"/>
      </p:bgRef>
    </p:bg>
    <p:spTree>
      <p:nvGrpSpPr>
        <p:cNvPr id="1" name=""/>
        <p:cNvGrpSpPr/>
        <p:nvPr/>
      </p:nvGrpSpPr>
      <p:grpSpPr>
        <a:xfrm>
          <a:off x="0" y="0"/>
          <a:ext cx="0" cy="0"/>
          <a:chOff x="0" y="0"/>
          <a:chExt cx="0" cy="0"/>
        </a:xfrm>
      </p:grpSpPr>
      <p:sp>
        <p:nvSpPr>
          <p:cNvPr id="7" name="شكل حر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شكل حر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عنوان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a:t>انقر لتحرير أنماط النص الرئيسي</a:t>
            </a:r>
          </a:p>
        </p:txBody>
      </p:sp>
      <p:sp>
        <p:nvSpPr>
          <p:cNvPr id="4" name="عنصر نائب للتاريخ 3"/>
          <p:cNvSpPr>
            <a:spLocks noGrp="1"/>
          </p:cNvSpPr>
          <p:nvPr>
            <p:ph type="dt" sz="half" idx="10"/>
          </p:nvPr>
        </p:nvSpPr>
        <p:spPr/>
        <p:txBody>
          <a:bodyPr/>
          <a:lstStyle/>
          <a:p>
            <a:pPr>
              <a:defRPr/>
            </a:pPr>
            <a:endParaRPr lang="en-US"/>
          </a:p>
        </p:txBody>
      </p:sp>
      <p:sp>
        <p:nvSpPr>
          <p:cNvPr id="5" name="عنصر نائب للتذييل 4"/>
          <p:cNvSpPr>
            <a:spLocks noGrp="1"/>
          </p:cNvSpPr>
          <p:nvPr>
            <p:ph type="ftr" sz="quarter" idx="11"/>
          </p:nvPr>
        </p:nvSpPr>
        <p:spPr/>
        <p:txBody>
          <a:bodyPr/>
          <a:lstStyle/>
          <a:p>
            <a:pPr>
              <a:defRPr/>
            </a:pPr>
            <a:endParaRPr lang="en-US"/>
          </a:p>
        </p:txBody>
      </p:sp>
      <p:sp>
        <p:nvSpPr>
          <p:cNvPr id="6" name="عنصر نائب لرقم الشريحة 5"/>
          <p:cNvSpPr>
            <a:spLocks noGrp="1"/>
          </p:cNvSpPr>
          <p:nvPr>
            <p:ph type="sldNum" sz="quarter" idx="12"/>
          </p:nvPr>
        </p:nvSpPr>
        <p:spPr/>
        <p:txBody>
          <a:bodyPr/>
          <a:lstStyle/>
          <a:p>
            <a:pPr>
              <a:defRPr/>
            </a:pPr>
            <a:fld id="{C41DC684-1BAF-9240-8ED0-6F3F882B6CF7}" type="slidenum">
              <a:rPr lang="en-US" smtClean="0"/>
              <a:pPr>
                <a:defRPr/>
              </a:pPr>
              <a:t>‹#›</a:t>
            </a:fld>
            <a:endParaRPr lang="en-US"/>
          </a:p>
        </p:txBody>
      </p:sp>
    </p:spTree>
    <p:extLst>
      <p:ext uri="{BB962C8B-B14F-4D97-AF65-F5344CB8AC3E}">
        <p14:creationId xmlns:p14="http://schemas.microsoft.com/office/powerpoint/2010/main" val="3362237539"/>
      </p:ext>
    </p:extLst>
  </p:cSld>
  <p:clrMapOvr>
    <a:overrideClrMapping bg1="dk1" tx1="lt1" bg2="dk2" tx2="lt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7467600" cy="1143000"/>
          </a:xfrm>
        </p:spPr>
        <p:txBody>
          <a:bodyPr/>
          <a:lstStyle/>
          <a:p>
            <a:r>
              <a:rPr kumimoji="0" lang="ar-SA"/>
              <a:t>انقر لتحرير نمط العنوان الرئيسي</a:t>
            </a:r>
            <a:endParaRPr kumimoji="0" lang="en-US"/>
          </a:p>
        </p:txBody>
      </p:sp>
      <p:sp>
        <p:nvSpPr>
          <p:cNvPr id="3" name="عنصر نائب للمحتوى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محتوى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5" name="عنصر نائب للتاريخ 4"/>
          <p:cNvSpPr>
            <a:spLocks noGrp="1"/>
          </p:cNvSpPr>
          <p:nvPr>
            <p:ph type="dt" sz="half" idx="10"/>
          </p:nvPr>
        </p:nvSpPr>
        <p:spPr/>
        <p:txBody>
          <a:bodyPr/>
          <a:lstStyle/>
          <a:p>
            <a:pPr>
              <a:defRPr/>
            </a:pPr>
            <a:endParaRPr lang="en-US"/>
          </a:p>
        </p:txBody>
      </p:sp>
      <p:sp>
        <p:nvSpPr>
          <p:cNvPr id="6" name="عنصر نائب للتذييل 5"/>
          <p:cNvSpPr>
            <a:spLocks noGrp="1"/>
          </p:cNvSpPr>
          <p:nvPr>
            <p:ph type="ftr" sz="quarter" idx="11"/>
          </p:nvPr>
        </p:nvSpPr>
        <p:spPr/>
        <p:txBody>
          <a:bodyPr/>
          <a:lstStyle/>
          <a:p>
            <a:pPr>
              <a:defRPr/>
            </a:pPr>
            <a:endParaRPr lang="en-US"/>
          </a:p>
        </p:txBody>
      </p:sp>
      <p:sp>
        <p:nvSpPr>
          <p:cNvPr id="7" name="عنصر نائب لرقم الشريحة 6"/>
          <p:cNvSpPr>
            <a:spLocks noGrp="1"/>
          </p:cNvSpPr>
          <p:nvPr>
            <p:ph type="sldNum" sz="quarter" idx="12"/>
          </p:nvPr>
        </p:nvSpPr>
        <p:spPr/>
        <p:txBody>
          <a:bodyPr/>
          <a:lstStyle/>
          <a:p>
            <a:pPr>
              <a:defRPr/>
            </a:pPr>
            <a:fld id="{C41DC684-1BAF-9240-8ED0-6F3F882B6CF7}" type="slidenum">
              <a:rPr lang="en-US" smtClean="0"/>
              <a:pPr>
                <a:defRPr/>
              </a:pPr>
              <a:t>‹#›</a:t>
            </a:fld>
            <a:endParaRPr lang="en-US"/>
          </a:p>
        </p:txBody>
      </p:sp>
    </p:spTree>
    <p:extLst>
      <p:ext uri="{BB962C8B-B14F-4D97-AF65-F5344CB8AC3E}">
        <p14:creationId xmlns:p14="http://schemas.microsoft.com/office/powerpoint/2010/main" val="28837979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8229600" cy="1143000"/>
          </a:xfrm>
        </p:spPr>
        <p:txBody>
          <a:bodyPr anchor="ctr"/>
          <a:lstStyle>
            <a:lvl1pPr>
              <a:defRPr/>
            </a:lvl1pPr>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a:t>انقر لتحرير أنماط النص الرئيسي</a:t>
            </a:r>
          </a:p>
        </p:txBody>
      </p:sp>
      <p:sp>
        <p:nvSpPr>
          <p:cNvPr id="4" name="عنصر نائب للنص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a:t>انقر لتحرير أنماط النص الرئيسي</a:t>
            </a:r>
          </a:p>
        </p:txBody>
      </p:sp>
      <p:sp>
        <p:nvSpPr>
          <p:cNvPr id="5" name="عنصر نائب للمحتوى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6" name="عنصر نائب للمحتوى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7" name="عنصر نائب للتاريخ 6"/>
          <p:cNvSpPr>
            <a:spLocks noGrp="1"/>
          </p:cNvSpPr>
          <p:nvPr>
            <p:ph type="dt" sz="half" idx="10"/>
          </p:nvPr>
        </p:nvSpPr>
        <p:spPr/>
        <p:txBody>
          <a:bodyPr/>
          <a:lstStyle/>
          <a:p>
            <a:pPr>
              <a:defRPr/>
            </a:pPr>
            <a:endParaRPr lang="en-US"/>
          </a:p>
        </p:txBody>
      </p:sp>
      <p:sp>
        <p:nvSpPr>
          <p:cNvPr id="8" name="عنصر نائب للتذييل 7"/>
          <p:cNvSpPr>
            <a:spLocks noGrp="1"/>
          </p:cNvSpPr>
          <p:nvPr>
            <p:ph type="ftr" sz="quarter" idx="11"/>
          </p:nvPr>
        </p:nvSpPr>
        <p:spPr/>
        <p:txBody>
          <a:bodyPr/>
          <a:lstStyle/>
          <a:p>
            <a:pPr>
              <a:defRPr/>
            </a:pPr>
            <a:endParaRPr lang="en-US"/>
          </a:p>
        </p:txBody>
      </p:sp>
      <p:sp>
        <p:nvSpPr>
          <p:cNvPr id="9" name="عنصر نائب لرقم الشريحة 8"/>
          <p:cNvSpPr>
            <a:spLocks noGrp="1"/>
          </p:cNvSpPr>
          <p:nvPr>
            <p:ph type="sldNum" sz="quarter" idx="12"/>
          </p:nvPr>
        </p:nvSpPr>
        <p:spPr/>
        <p:txBody>
          <a:bodyPr/>
          <a:lstStyle/>
          <a:p>
            <a:pPr>
              <a:defRPr/>
            </a:pPr>
            <a:fld id="{C41DC684-1BAF-9240-8ED0-6F3F882B6CF7}" type="slidenum">
              <a:rPr lang="en-US" smtClean="0"/>
              <a:pPr>
                <a:defRPr/>
              </a:pPr>
              <a:t>‹#›</a:t>
            </a:fld>
            <a:endParaRPr lang="en-US"/>
          </a:p>
        </p:txBody>
      </p:sp>
    </p:spTree>
    <p:extLst>
      <p:ext uri="{BB962C8B-B14F-4D97-AF65-F5344CB8AC3E}">
        <p14:creationId xmlns:p14="http://schemas.microsoft.com/office/powerpoint/2010/main" val="35966682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320"/>
            <a:ext cx="7470648" cy="1143000"/>
          </a:xfrm>
        </p:spPr>
        <p:txBody>
          <a:bodyPr anchor="ctr"/>
          <a:lstStyle>
            <a:lvl1pPr algn="l">
              <a:defRPr sz="4600"/>
            </a:lvl1pPr>
          </a:lstStyle>
          <a:p>
            <a:r>
              <a:rPr kumimoji="0" lang="ar-SA"/>
              <a:t>انقر لتحرير نمط العنوان الرئيسي</a:t>
            </a:r>
            <a:endParaRPr kumimoji="0" lang="en-US"/>
          </a:p>
        </p:txBody>
      </p:sp>
      <p:sp>
        <p:nvSpPr>
          <p:cNvPr id="7" name="عنصر نائب للتاريخ 6"/>
          <p:cNvSpPr>
            <a:spLocks noGrp="1"/>
          </p:cNvSpPr>
          <p:nvPr>
            <p:ph type="dt" sz="half" idx="10"/>
          </p:nvPr>
        </p:nvSpPr>
        <p:spPr/>
        <p:txBody>
          <a:bodyPr/>
          <a:lstStyle/>
          <a:p>
            <a:pPr>
              <a:defRPr/>
            </a:pPr>
            <a:endParaRPr lang="en-US"/>
          </a:p>
        </p:txBody>
      </p:sp>
      <p:sp>
        <p:nvSpPr>
          <p:cNvPr id="8" name="عنصر نائب لرقم الشريحة 7"/>
          <p:cNvSpPr>
            <a:spLocks noGrp="1"/>
          </p:cNvSpPr>
          <p:nvPr>
            <p:ph type="sldNum" sz="quarter" idx="11"/>
          </p:nvPr>
        </p:nvSpPr>
        <p:spPr/>
        <p:txBody>
          <a:bodyPr/>
          <a:lstStyle/>
          <a:p>
            <a:pPr>
              <a:defRPr/>
            </a:pPr>
            <a:fld id="{C41DC684-1BAF-9240-8ED0-6F3F882B6CF7}" type="slidenum">
              <a:rPr lang="en-US" smtClean="0"/>
              <a:pPr>
                <a:defRPr/>
              </a:pPr>
              <a:t>‹#›</a:t>
            </a:fld>
            <a:endParaRPr lang="en-US"/>
          </a:p>
        </p:txBody>
      </p:sp>
      <p:sp>
        <p:nvSpPr>
          <p:cNvPr id="9" name="عنصر نائب للتذييل 8"/>
          <p:cNvSpPr>
            <a:spLocks noGrp="1"/>
          </p:cNvSpPr>
          <p:nvPr>
            <p:ph type="ftr" sz="quarter" idx="12"/>
          </p:nvPr>
        </p:nvSpPr>
        <p:spPr/>
        <p:txBody>
          <a:bodyPr/>
          <a:lstStyle/>
          <a:p>
            <a:pPr>
              <a:defRPr/>
            </a:pPr>
            <a:endParaRPr lang="en-US"/>
          </a:p>
        </p:txBody>
      </p:sp>
    </p:spTree>
    <p:extLst>
      <p:ext uri="{BB962C8B-B14F-4D97-AF65-F5344CB8AC3E}">
        <p14:creationId xmlns:p14="http://schemas.microsoft.com/office/powerpoint/2010/main" val="29126370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pPr>
              <a:defRPr/>
            </a:pPr>
            <a:endParaRPr lang="en-US"/>
          </a:p>
        </p:txBody>
      </p:sp>
      <p:sp>
        <p:nvSpPr>
          <p:cNvPr id="3" name="عنصر نائب للتذييل 2"/>
          <p:cNvSpPr>
            <a:spLocks noGrp="1"/>
          </p:cNvSpPr>
          <p:nvPr>
            <p:ph type="ftr" sz="quarter" idx="11"/>
          </p:nvPr>
        </p:nvSpPr>
        <p:spPr/>
        <p:txBody>
          <a:bodyPr/>
          <a:lstStyle/>
          <a:p>
            <a:pPr>
              <a:defRPr/>
            </a:pPr>
            <a:endParaRPr lang="en-US"/>
          </a:p>
        </p:txBody>
      </p:sp>
      <p:sp>
        <p:nvSpPr>
          <p:cNvPr id="4" name="عنصر نائب لرقم الشريحة 3"/>
          <p:cNvSpPr>
            <a:spLocks noGrp="1"/>
          </p:cNvSpPr>
          <p:nvPr>
            <p:ph type="sldNum" sz="quarter" idx="12"/>
          </p:nvPr>
        </p:nvSpPr>
        <p:spPr/>
        <p:txBody>
          <a:bodyPr/>
          <a:lstStyle/>
          <a:p>
            <a:pPr>
              <a:defRPr/>
            </a:pPr>
            <a:fld id="{C41DC684-1BAF-9240-8ED0-6F3F882B6CF7}" type="slidenum">
              <a:rPr lang="en-US" smtClean="0"/>
              <a:pPr>
                <a:defRPr/>
              </a:pPr>
              <a:t>‹#›</a:t>
            </a:fld>
            <a:endParaRPr lang="en-US"/>
          </a:p>
        </p:txBody>
      </p:sp>
    </p:spTree>
    <p:extLst>
      <p:ext uri="{BB962C8B-B14F-4D97-AF65-F5344CB8AC3E}">
        <p14:creationId xmlns:p14="http://schemas.microsoft.com/office/powerpoint/2010/main" val="37589042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ar-SA"/>
              <a:t>انقر لتحرير نمط العنوان الرئيسي</a:t>
            </a:r>
            <a:endParaRPr kumimoji="0" lang="en-US"/>
          </a:p>
        </p:txBody>
      </p:sp>
      <p:sp>
        <p:nvSpPr>
          <p:cNvPr id="3" name="عنصر نائب للنص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ar-SA"/>
              <a:t>انقر لتحرير أنماط النص الرئيسي</a:t>
            </a:r>
          </a:p>
        </p:txBody>
      </p:sp>
      <p:sp>
        <p:nvSpPr>
          <p:cNvPr id="4" name="عنصر نائب للمحتوى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5" name="عنصر نائب للتاريخ 4"/>
          <p:cNvSpPr>
            <a:spLocks noGrp="1"/>
          </p:cNvSpPr>
          <p:nvPr>
            <p:ph type="dt" sz="half" idx="10"/>
          </p:nvPr>
        </p:nvSpPr>
        <p:spPr/>
        <p:txBody>
          <a:bodyPr/>
          <a:lstStyle/>
          <a:p>
            <a:pPr>
              <a:defRPr/>
            </a:pPr>
            <a:endParaRPr lang="en-US"/>
          </a:p>
        </p:txBody>
      </p:sp>
      <p:sp>
        <p:nvSpPr>
          <p:cNvPr id="6" name="عنصر نائب للتذييل 5"/>
          <p:cNvSpPr>
            <a:spLocks noGrp="1"/>
          </p:cNvSpPr>
          <p:nvPr>
            <p:ph type="ftr" sz="quarter" idx="11"/>
          </p:nvPr>
        </p:nvSpPr>
        <p:spPr/>
        <p:txBody>
          <a:bodyPr/>
          <a:lstStyle/>
          <a:p>
            <a:pPr>
              <a:defRPr/>
            </a:pPr>
            <a:endParaRPr lang="en-US"/>
          </a:p>
        </p:txBody>
      </p:sp>
      <p:sp>
        <p:nvSpPr>
          <p:cNvPr id="7" name="عنصر نائب لرقم الشريحة 6"/>
          <p:cNvSpPr>
            <a:spLocks noGrp="1"/>
          </p:cNvSpPr>
          <p:nvPr>
            <p:ph type="sldNum" sz="quarter" idx="12"/>
          </p:nvPr>
        </p:nvSpPr>
        <p:spPr>
          <a:xfrm>
            <a:off x="8156448" y="6422064"/>
            <a:ext cx="762000" cy="365125"/>
          </a:xfrm>
        </p:spPr>
        <p:txBody>
          <a:bodyPr/>
          <a:lstStyle/>
          <a:p>
            <a:pPr>
              <a:defRPr/>
            </a:pPr>
            <a:fld id="{C41DC684-1BAF-9240-8ED0-6F3F882B6CF7}" type="slidenum">
              <a:rPr lang="en-US" smtClean="0"/>
              <a:pPr>
                <a:defRPr/>
              </a:pPr>
              <a:t>‹#›</a:t>
            </a:fld>
            <a:endParaRPr lang="en-US"/>
          </a:p>
        </p:txBody>
      </p:sp>
    </p:spTree>
    <p:extLst>
      <p:ext uri="{BB962C8B-B14F-4D97-AF65-F5344CB8AC3E}">
        <p14:creationId xmlns:p14="http://schemas.microsoft.com/office/powerpoint/2010/main" val="34585851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ar-SA"/>
              <a:t>انقر لتحرير نمط العنوان الرئيسي</a:t>
            </a:r>
            <a:endParaRPr kumimoji="0" lang="en-US"/>
          </a:p>
        </p:txBody>
      </p:sp>
      <p:sp>
        <p:nvSpPr>
          <p:cNvPr id="3" name="عنصر نائب للصورة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ar-SA"/>
              <a:t>انقر فوق الأيقونة لإضافة صورة</a:t>
            </a:r>
            <a:endParaRPr kumimoji="0" lang="en-US" dirty="0"/>
          </a:p>
        </p:txBody>
      </p:sp>
      <p:sp>
        <p:nvSpPr>
          <p:cNvPr id="4" name="عنصر نائب للنص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ar-SA"/>
              <a:t>انقر لتحرير أنماط النص الرئيسي</a:t>
            </a:r>
          </a:p>
        </p:txBody>
      </p:sp>
      <p:sp>
        <p:nvSpPr>
          <p:cNvPr id="5" name="عنصر نائب للتاريخ 4"/>
          <p:cNvSpPr>
            <a:spLocks noGrp="1"/>
          </p:cNvSpPr>
          <p:nvPr>
            <p:ph type="dt" sz="half" idx="10"/>
          </p:nvPr>
        </p:nvSpPr>
        <p:spPr>
          <a:xfrm>
            <a:off x="457200" y="6422064"/>
            <a:ext cx="2133600" cy="365125"/>
          </a:xfrm>
        </p:spPr>
        <p:txBody>
          <a:bodyPr/>
          <a:lstStyle/>
          <a:p>
            <a:pPr>
              <a:defRPr/>
            </a:pPr>
            <a:endParaRPr lang="en-US"/>
          </a:p>
        </p:txBody>
      </p:sp>
      <p:sp>
        <p:nvSpPr>
          <p:cNvPr id="6" name="عنصر نائب للتذييل 5"/>
          <p:cNvSpPr>
            <a:spLocks noGrp="1"/>
          </p:cNvSpPr>
          <p:nvPr>
            <p:ph type="ftr" sz="quarter" idx="11"/>
          </p:nvPr>
        </p:nvSpPr>
        <p:spPr/>
        <p:txBody>
          <a:bodyPr/>
          <a:lstStyle/>
          <a:p>
            <a:pPr>
              <a:defRPr/>
            </a:pPr>
            <a:endParaRPr lang="en-US"/>
          </a:p>
        </p:txBody>
      </p:sp>
      <p:sp>
        <p:nvSpPr>
          <p:cNvPr id="7" name="عنصر نائب لرقم الشريحة 6"/>
          <p:cNvSpPr>
            <a:spLocks noGrp="1"/>
          </p:cNvSpPr>
          <p:nvPr>
            <p:ph type="sldNum" sz="quarter" idx="12"/>
          </p:nvPr>
        </p:nvSpPr>
        <p:spPr/>
        <p:txBody>
          <a:bodyPr/>
          <a:lstStyle/>
          <a:p>
            <a:pPr>
              <a:defRPr/>
            </a:pPr>
            <a:fld id="{C41DC684-1BAF-9240-8ED0-6F3F882B6CF7}" type="slidenum">
              <a:rPr lang="en-US" smtClean="0"/>
              <a:pPr>
                <a:defRPr/>
              </a:pPr>
              <a:t>‹#›</a:t>
            </a:fld>
            <a:endParaRPr lang="en-US"/>
          </a:p>
        </p:txBody>
      </p:sp>
    </p:spTree>
    <p:extLst>
      <p:ext uri="{BB962C8B-B14F-4D97-AF65-F5344CB8AC3E}">
        <p14:creationId xmlns:p14="http://schemas.microsoft.com/office/powerpoint/2010/main" val="18369370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pPr>
              <a:defRPr/>
            </a:pPr>
            <a:endParaRPr lang="en-US"/>
          </a:p>
        </p:txBody>
      </p:sp>
      <p:sp>
        <p:nvSpPr>
          <p:cNvPr id="5" name="عنصر نائب للتذييل 4"/>
          <p:cNvSpPr>
            <a:spLocks noGrp="1"/>
          </p:cNvSpPr>
          <p:nvPr>
            <p:ph type="ftr" sz="quarter" idx="11"/>
          </p:nvPr>
        </p:nvSpPr>
        <p:spPr/>
        <p:txBody>
          <a:bodyPr/>
          <a:lstStyle/>
          <a:p>
            <a:pPr>
              <a:defRPr/>
            </a:pPr>
            <a:endParaRPr lang="en-US"/>
          </a:p>
        </p:txBody>
      </p:sp>
      <p:sp>
        <p:nvSpPr>
          <p:cNvPr id="6" name="عنصر نائب لرقم الشريحة 5"/>
          <p:cNvSpPr>
            <a:spLocks noGrp="1"/>
          </p:cNvSpPr>
          <p:nvPr>
            <p:ph type="sldNum" sz="quarter" idx="12"/>
          </p:nvPr>
        </p:nvSpPr>
        <p:spPr/>
        <p:txBody>
          <a:bodyPr/>
          <a:lstStyle/>
          <a:p>
            <a:pPr>
              <a:defRPr/>
            </a:pPr>
            <a:fld id="{C41DC684-1BAF-9240-8ED0-6F3F882B6CF7}" type="slidenum">
              <a:rPr lang="en-US" smtClean="0"/>
              <a:pPr>
                <a:defRPr/>
              </a:pPr>
              <a:t>‹#›</a:t>
            </a:fld>
            <a:endParaRPr lang="en-US"/>
          </a:p>
        </p:txBody>
      </p:sp>
    </p:spTree>
    <p:extLst>
      <p:ext uri="{BB962C8B-B14F-4D97-AF65-F5344CB8AC3E}">
        <p14:creationId xmlns:p14="http://schemas.microsoft.com/office/powerpoint/2010/main" val="41642492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pPr>
              <a:defRPr/>
            </a:pPr>
            <a:endParaRPr lang="en-US"/>
          </a:p>
        </p:txBody>
      </p:sp>
      <p:sp>
        <p:nvSpPr>
          <p:cNvPr id="5" name="عنصر نائب للتذييل 4"/>
          <p:cNvSpPr>
            <a:spLocks noGrp="1"/>
          </p:cNvSpPr>
          <p:nvPr>
            <p:ph type="ftr" sz="quarter" idx="11"/>
          </p:nvPr>
        </p:nvSpPr>
        <p:spPr/>
        <p:txBody>
          <a:bodyPr/>
          <a:lstStyle/>
          <a:p>
            <a:pPr>
              <a:defRPr/>
            </a:pPr>
            <a:endParaRPr lang="en-US"/>
          </a:p>
        </p:txBody>
      </p:sp>
      <p:sp>
        <p:nvSpPr>
          <p:cNvPr id="6" name="عنصر نائب لرقم الشريحة 5"/>
          <p:cNvSpPr>
            <a:spLocks noGrp="1"/>
          </p:cNvSpPr>
          <p:nvPr>
            <p:ph type="sldNum" sz="quarter" idx="12"/>
          </p:nvPr>
        </p:nvSpPr>
        <p:spPr/>
        <p:txBody>
          <a:bodyPr/>
          <a:lstStyle/>
          <a:p>
            <a:pPr>
              <a:defRPr/>
            </a:pPr>
            <a:fld id="{C41DC684-1BAF-9240-8ED0-6F3F882B6CF7}" type="slidenum">
              <a:rPr lang="en-US" smtClean="0"/>
              <a:pPr>
                <a:defRPr/>
              </a:pPr>
              <a:t>‹#›</a:t>
            </a:fld>
            <a:endParaRPr lang="en-US"/>
          </a:p>
        </p:txBody>
      </p:sp>
    </p:spTree>
    <p:extLst>
      <p:ext uri="{BB962C8B-B14F-4D97-AF65-F5344CB8AC3E}">
        <p14:creationId xmlns:p14="http://schemas.microsoft.com/office/powerpoint/2010/main" val="10018430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9FE86D-14F9-5549-877D-926C2CBBA08A}" type="slidenum">
              <a:rPr lang="en-US"/>
              <a:pPr>
                <a:defRPr/>
              </a:pPr>
              <a:t>‹#›</a:t>
            </a:fld>
            <a:endParaRPr lang="en-US"/>
          </a:p>
        </p:txBody>
      </p:sp>
    </p:spTree>
    <p:extLst>
      <p:ext uri="{BB962C8B-B14F-4D97-AF65-F5344CB8AC3E}">
        <p14:creationId xmlns:p14="http://schemas.microsoft.com/office/powerpoint/2010/main" val="2310311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theme" Target="../theme/theme11.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5" Type="http://schemas.openxmlformats.org/officeDocument/2006/relationships/slideLayout" Target="../slideLayouts/slideLayout83.xml"/><Relationship Id="rId10" Type="http://schemas.openxmlformats.org/officeDocument/2006/relationships/theme" Target="../theme/theme12.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13.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99.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01.xml"/><Relationship Id="rId1" Type="http://schemas.openxmlformats.org/officeDocument/2006/relationships/slideLayout" Target="../slideLayouts/slideLayout100.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0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9.jpe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7.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8.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2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21.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theme" Target="../theme/theme2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4716475" y="5345121"/>
            <a:ext cx="4427537" cy="1512887"/>
            <a:chOff x="2971" y="3367"/>
            <a:chExt cx="2789" cy="953"/>
          </a:xfrm>
        </p:grpSpPr>
        <p:sp>
          <p:nvSpPr>
            <p:cNvPr id="37896" name="Freeform 3"/>
            <p:cNvSpPr>
              <a:spLocks/>
            </p:cNvSpPr>
            <p:nvPr/>
          </p:nvSpPr>
          <p:spPr bwMode="ltGray">
            <a:xfrm>
              <a:off x="2971" y="3367"/>
              <a:ext cx="2789" cy="953"/>
            </a:xfrm>
            <a:custGeom>
              <a:avLst/>
              <a:gdLst>
                <a:gd name="T0" fmla="*/ 2876 w 2780"/>
                <a:gd name="T1" fmla="*/ 18 h 953"/>
                <a:gd name="T2" fmla="*/ 2786 w 2780"/>
                <a:gd name="T3" fmla="*/ 24 h 953"/>
                <a:gd name="T4" fmla="*/ 2719 w 2780"/>
                <a:gd name="T5" fmla="*/ 102 h 953"/>
                <a:gd name="T6" fmla="*/ 2607 w 2780"/>
                <a:gd name="T7" fmla="*/ 156 h 953"/>
                <a:gd name="T8" fmla="*/ 2601 w 2780"/>
                <a:gd name="T9" fmla="*/ 222 h 953"/>
                <a:gd name="T10" fmla="*/ 2583 w 2780"/>
                <a:gd name="T11" fmla="*/ 246 h 953"/>
                <a:gd name="T12" fmla="*/ 2565 w 2780"/>
                <a:gd name="T13" fmla="*/ 252 h 953"/>
                <a:gd name="T14" fmla="*/ 2493 w 2780"/>
                <a:gd name="T15" fmla="*/ 210 h 953"/>
                <a:gd name="T16" fmla="*/ 2347 w 2780"/>
                <a:gd name="T17" fmla="*/ 192 h 953"/>
                <a:gd name="T18" fmla="*/ 2320 w 2780"/>
                <a:gd name="T19" fmla="*/ 186 h 953"/>
                <a:gd name="T20" fmla="*/ 2302 w 2780"/>
                <a:gd name="T21" fmla="*/ 192 h 953"/>
                <a:gd name="T22" fmla="*/ 2230 w 2780"/>
                <a:gd name="T23" fmla="*/ 228 h 953"/>
                <a:gd name="T24" fmla="*/ 2194 w 2780"/>
                <a:gd name="T25" fmla="*/ 240 h 953"/>
                <a:gd name="T26" fmla="*/ 2170 w 2780"/>
                <a:gd name="T27" fmla="*/ 246 h 953"/>
                <a:gd name="T28" fmla="*/ 2158 w 2780"/>
                <a:gd name="T29" fmla="*/ 258 h 953"/>
                <a:gd name="T30" fmla="*/ 2158 w 2780"/>
                <a:gd name="T31" fmla="*/ 276 h 953"/>
                <a:gd name="T32" fmla="*/ 2135 w 2780"/>
                <a:gd name="T33" fmla="*/ 300 h 953"/>
                <a:gd name="T34" fmla="*/ 2117 w 2780"/>
                <a:gd name="T35" fmla="*/ 312 h 953"/>
                <a:gd name="T36" fmla="*/ 2105 w 2780"/>
                <a:gd name="T37" fmla="*/ 324 h 953"/>
                <a:gd name="T38" fmla="*/ 2093 w 2780"/>
                <a:gd name="T39" fmla="*/ 336 h 953"/>
                <a:gd name="T40" fmla="*/ 2058 w 2780"/>
                <a:gd name="T41" fmla="*/ 342 h 953"/>
                <a:gd name="T42" fmla="*/ 1985 w 2780"/>
                <a:gd name="T43" fmla="*/ 336 h 953"/>
                <a:gd name="T44" fmla="*/ 1949 w 2780"/>
                <a:gd name="T45" fmla="*/ 330 h 953"/>
                <a:gd name="T46" fmla="*/ 1937 w 2780"/>
                <a:gd name="T47" fmla="*/ 342 h 953"/>
                <a:gd name="T48" fmla="*/ 1925 w 2780"/>
                <a:gd name="T49" fmla="*/ 354 h 953"/>
                <a:gd name="T50" fmla="*/ 1895 w 2780"/>
                <a:gd name="T51" fmla="*/ 360 h 953"/>
                <a:gd name="T52" fmla="*/ 1836 w 2780"/>
                <a:gd name="T53" fmla="*/ 342 h 953"/>
                <a:gd name="T54" fmla="*/ 1812 w 2780"/>
                <a:gd name="T55" fmla="*/ 342 h 953"/>
                <a:gd name="T56" fmla="*/ 1788 w 2780"/>
                <a:gd name="T57" fmla="*/ 354 h 953"/>
                <a:gd name="T58" fmla="*/ 1719 w 2780"/>
                <a:gd name="T59" fmla="*/ 425 h 953"/>
                <a:gd name="T60" fmla="*/ 1674 w 2780"/>
                <a:gd name="T61" fmla="*/ 569 h 953"/>
                <a:gd name="T62" fmla="*/ 1674 w 2780"/>
                <a:gd name="T63" fmla="*/ 593 h 953"/>
                <a:gd name="T64" fmla="*/ 1680 w 2780"/>
                <a:gd name="T65" fmla="*/ 641 h 953"/>
                <a:gd name="T66" fmla="*/ 1698 w 2780"/>
                <a:gd name="T67" fmla="*/ 659 h 953"/>
                <a:gd name="T68" fmla="*/ 1692 w 2780"/>
                <a:gd name="T69" fmla="*/ 671 h 953"/>
                <a:gd name="T70" fmla="*/ 1680 w 2780"/>
                <a:gd name="T71" fmla="*/ 683 h 953"/>
                <a:gd name="T72" fmla="*/ 1602 w 2780"/>
                <a:gd name="T73" fmla="*/ 689 h 953"/>
                <a:gd name="T74" fmla="*/ 1525 w 2780"/>
                <a:gd name="T75" fmla="*/ 629 h 953"/>
                <a:gd name="T76" fmla="*/ 1381 w 2780"/>
                <a:gd name="T77" fmla="*/ 587 h 953"/>
                <a:gd name="T78" fmla="*/ 1232 w 2780"/>
                <a:gd name="T79" fmla="*/ 671 h 953"/>
                <a:gd name="T80" fmla="*/ 1052 w 2780"/>
                <a:gd name="T81" fmla="*/ 731 h 953"/>
                <a:gd name="T82" fmla="*/ 849 w 2780"/>
                <a:gd name="T83" fmla="*/ 743 h 953"/>
                <a:gd name="T84" fmla="*/ 652 w 2780"/>
                <a:gd name="T85" fmla="*/ 701 h 953"/>
                <a:gd name="T86" fmla="*/ 592 w 2780"/>
                <a:gd name="T87" fmla="*/ 695 h 953"/>
                <a:gd name="T88" fmla="*/ 580 w 2780"/>
                <a:gd name="T89" fmla="*/ 701 h 953"/>
                <a:gd name="T90" fmla="*/ 544 w 2780"/>
                <a:gd name="T91" fmla="*/ 731 h 953"/>
                <a:gd name="T92" fmla="*/ 448 w 2780"/>
                <a:gd name="T93" fmla="*/ 809 h 953"/>
                <a:gd name="T94" fmla="*/ 418 w 2780"/>
                <a:gd name="T95" fmla="*/ 821 h 953"/>
                <a:gd name="T96" fmla="*/ 394 w 2780"/>
                <a:gd name="T97" fmla="*/ 821 h 953"/>
                <a:gd name="T98" fmla="*/ 347 w 2780"/>
                <a:gd name="T99" fmla="*/ 827 h 953"/>
                <a:gd name="T100" fmla="*/ 221 w 2780"/>
                <a:gd name="T101" fmla="*/ 851 h 953"/>
                <a:gd name="T102" fmla="*/ 185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88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a:p>
          </p:txBody>
        </p:sp>
        <p:sp>
          <p:nvSpPr>
            <p:cNvPr id="169988"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69989"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69990"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69991"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69992"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69993"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69994"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69995"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69996"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69997"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69998"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69999"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70000"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70001"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grpSp>
      <p:sp>
        <p:nvSpPr>
          <p:cNvPr id="170002" name="Rectangle 18"/>
          <p:cNvSpPr>
            <a:spLocks noGrp="1" noChangeArrowheads="1"/>
          </p:cNvSpPr>
          <p:nvPr>
            <p:ph type="title"/>
          </p:nvPr>
        </p:nvSpPr>
        <p:spPr bwMode="auto">
          <a:xfrm>
            <a:off x="457200" y="277821"/>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70003" name="Rectangle 19"/>
          <p:cNvSpPr>
            <a:spLocks noGrp="1" noChangeArrowheads="1"/>
          </p:cNvSpPr>
          <p:nvPr>
            <p:ph type="dt" sz="half" idx="2"/>
          </p:nvPr>
        </p:nvSpPr>
        <p:spPr bwMode="auto">
          <a:xfrm>
            <a:off x="457200" y="6243639"/>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Arial" pitchFamily="-105" charset="0"/>
                <a:cs typeface="Arial" pitchFamily="-105" charset="0"/>
              </a:defRPr>
            </a:lvl1pPr>
          </a:lstStyle>
          <a:p>
            <a:pPr>
              <a:defRPr/>
            </a:pPr>
            <a:endParaRPr lang="en-US"/>
          </a:p>
        </p:txBody>
      </p:sp>
      <p:sp>
        <p:nvSpPr>
          <p:cNvPr id="170004"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Arial" pitchFamily="-105" charset="0"/>
                <a:cs typeface="Arial" pitchFamily="-105" charset="0"/>
              </a:defRPr>
            </a:lvl1pPr>
          </a:lstStyle>
          <a:p>
            <a:pPr>
              <a:defRPr/>
            </a:pPr>
            <a:endParaRPr lang="en-US"/>
          </a:p>
        </p:txBody>
      </p:sp>
      <p:sp>
        <p:nvSpPr>
          <p:cNvPr id="170005" name="Rectangle 21"/>
          <p:cNvSpPr>
            <a:spLocks noGrp="1" noChangeArrowheads="1"/>
          </p:cNvSpPr>
          <p:nvPr>
            <p:ph type="sldNum" sz="quarter" idx="4"/>
          </p:nvPr>
        </p:nvSpPr>
        <p:spPr bwMode="auto">
          <a:xfrm>
            <a:off x="6553200" y="6243639"/>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Verdana" charset="0"/>
                <a:cs typeface="Arial" charset="0"/>
              </a:defRPr>
            </a:lvl1pPr>
          </a:lstStyle>
          <a:p>
            <a:pPr>
              <a:defRPr/>
            </a:pPr>
            <a:fld id="{E563105C-AD2D-7F44-A52D-25562485D230}" type="slidenum">
              <a:rPr lang="en-US"/>
              <a:pPr>
                <a:defRPr/>
              </a:pPr>
              <a:t>‹#›</a:t>
            </a:fld>
            <a:endParaRPr lang="en-US"/>
          </a:p>
        </p:txBody>
      </p:sp>
      <p:sp>
        <p:nvSpPr>
          <p:cNvPr id="170006"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84" r:id="rId1"/>
    <p:sldLayoutId id="2147486330" r:id="rId2"/>
    <p:sldLayoutId id="2147486331" r:id="rId3"/>
    <p:sldLayoutId id="2147486332" r:id="rId4"/>
    <p:sldLayoutId id="2147486333" r:id="rId5"/>
    <p:sldLayoutId id="2147486334" r:id="rId6"/>
    <p:sldLayoutId id="2147486335" r:id="rId7"/>
    <p:sldLayoutId id="2147486336" r:id="rId8"/>
    <p:sldLayoutId id="2147486337" r:id="rId9"/>
    <p:sldLayoutId id="2147486338" r:id="rId10"/>
    <p:sldLayoutId id="2147486339" r:id="rId11"/>
    <p:sldLayoutId id="214748634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u"/>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charset="0"/>
        <a:buChar char="u"/>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70000"/>
        <a:buFont typeface="Wingdings" charset="0"/>
        <a:buChar char="u"/>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70000"/>
        <a:buFont typeface="Wingdings" pitchFamily="-105" charset="2"/>
        <a:buChar char="u"/>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70000"/>
        <a:buFont typeface="Wingdings" pitchFamily="-105" charset="2"/>
        <a:buChar char="u"/>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70000"/>
        <a:buFont typeface="Wingdings" pitchFamily="-105" charset="2"/>
        <a:buChar char="u"/>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70000"/>
        <a:buFont typeface="Wingdings" pitchFamily="-105" charset="2"/>
        <a:buChar char="u"/>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261662978"/>
      </p:ext>
    </p:extLst>
  </p:cSld>
  <p:clrMap bg1="lt1" tx1="dk1" bg2="lt2" tx2="dk2" accent1="accent1" accent2="accent2" accent3="accent3" accent4="accent4" accent5="accent5" accent6="accent6" hlink="hlink" folHlink="folHlink"/>
  <p:sldLayoutIdLst>
    <p:sldLayoutId id="2147486729" r:id="rId1"/>
    <p:sldLayoutId id="2147486730" r:id="rId2"/>
    <p:sldLayoutId id="2147486731" r:id="rId3"/>
    <p:sldLayoutId id="2147486732" r:id="rId4"/>
    <p:sldLayoutId id="2147486733" r:id="rId5"/>
    <p:sldLayoutId id="2147486734" r:id="rId6"/>
    <p:sldLayoutId id="2147486735" r:id="rId7"/>
    <p:sldLayoutId id="2147486736" r:id="rId8"/>
    <p:sldLayoutId id="2147486737" r:id="rId9"/>
    <p:sldLayoutId id="2147486738" r:id="rId10"/>
    <p:sldLayoutId id="2147486739" r:id="rId11"/>
    <p:sldLayoutId id="2147486740" r:id="rId12"/>
    <p:sldLayoutId id="214748674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441871"/>
      </p:ext>
    </p:extLst>
  </p:cSld>
  <p:clrMap bg1="lt1" tx1="dk1" bg2="lt2" tx2="dk2" accent1="accent1" accent2="accent2" accent3="accent3" accent4="accent4" accent5="accent5" accent6="accent6" hlink="hlink" folHlink="folHlink"/>
  <p:sldLayoutIdLst>
    <p:sldLayoutId id="2147487100" r:id="rId1"/>
    <p:sldLayoutId id="2147487101" r:id="rId2"/>
    <p:sldLayoutId id="2147487102" r:id="rId3"/>
    <p:sldLayoutId id="2147487103" r:id="rId4"/>
    <p:sldLayoutId id="2147487104" r:id="rId5"/>
    <p:sldLayoutId id="2147487105" r:id="rId6"/>
    <p:sldLayoutId id="2147487106" r:id="rId7"/>
    <p:sldLayoutId id="2147487107" r:id="rId8"/>
    <p:sldLayoutId id="2147487108" r:id="rId9"/>
    <p:sldLayoutId id="214748710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487776"/>
      </p:ext>
    </p:extLst>
  </p:cSld>
  <p:clrMap bg1="lt1" tx1="dk1" bg2="lt2" tx2="dk2" accent1="accent1" accent2="accent2" accent3="accent3" accent4="accent4" accent5="accent5" accent6="accent6" hlink="hlink" folHlink="folHlink"/>
  <p:sldLayoutIdLst>
    <p:sldLayoutId id="2147487125" r:id="rId1"/>
    <p:sldLayoutId id="2147487126" r:id="rId2"/>
    <p:sldLayoutId id="2147487127" r:id="rId3"/>
    <p:sldLayoutId id="2147487128" r:id="rId4"/>
    <p:sldLayoutId id="2147487129" r:id="rId5"/>
    <p:sldLayoutId id="2147487130" r:id="rId6"/>
    <p:sldLayoutId id="2147487131" r:id="rId7"/>
    <p:sldLayoutId id="2147487132" r:id="rId8"/>
    <p:sldLayoutId id="214748713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شكل حر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شكل حر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عنصر نائب للعنوان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ar-SA"/>
              <a:t>انقر لتحرير نمط العنوان الرئيسي</a:t>
            </a:r>
            <a:endParaRPr kumimoji="0" lang="en-US"/>
          </a:p>
        </p:txBody>
      </p:sp>
      <p:sp>
        <p:nvSpPr>
          <p:cNvPr id="30" name="عنصر نائب للنص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ar-SA"/>
              <a:t>انقر لتحرير أنماط النص الرئيسي</a:t>
            </a:r>
          </a:p>
          <a:p>
            <a:pPr lvl="1" eaLnBrk="1" latinLnBrk="0" hangingPunct="1"/>
            <a:r>
              <a:rPr kumimoji="0" lang="ar-SA"/>
              <a:t>المستوى الثاني</a:t>
            </a:r>
          </a:p>
          <a:p>
            <a:pPr lvl="2" eaLnBrk="1" latinLnBrk="0" hangingPunct="1"/>
            <a:r>
              <a:rPr kumimoji="0" lang="ar-SA"/>
              <a:t>المستوى الثالث</a:t>
            </a:r>
          </a:p>
          <a:p>
            <a:pPr lvl="3" eaLnBrk="1" latinLnBrk="0" hangingPunct="1"/>
            <a:r>
              <a:rPr kumimoji="0" lang="ar-SA"/>
              <a:t>المستوى الرابع</a:t>
            </a:r>
          </a:p>
          <a:p>
            <a:pPr lvl="4" eaLnBrk="1" latinLnBrk="0" hangingPunct="1"/>
            <a:r>
              <a:rPr kumimoji="0" lang="ar-SA"/>
              <a:t>المستوى الخامس</a:t>
            </a:r>
            <a:endParaRPr kumimoji="0" lang="en-US"/>
          </a:p>
        </p:txBody>
      </p:sp>
      <p:sp>
        <p:nvSpPr>
          <p:cNvPr id="10" name="عنصر نائب للتاريخ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a:defRPr/>
            </a:pPr>
            <a:endParaRPr lang="en-US"/>
          </a:p>
        </p:txBody>
      </p:sp>
      <p:sp>
        <p:nvSpPr>
          <p:cNvPr id="22" name="عنصر نائب للتذييل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a:defRPr/>
            </a:pPr>
            <a:endParaRPr lang="en-US"/>
          </a:p>
        </p:txBody>
      </p:sp>
      <p:sp>
        <p:nvSpPr>
          <p:cNvPr id="18" name="عنصر نائب لرقم الشريحة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a:defRPr/>
            </a:pPr>
            <a:fld id="{B07E8A37-D339-124B-9F96-07777199DCD2}" type="slidenum">
              <a:rPr lang="en-US" smtClean="0"/>
              <a:pPr>
                <a:defRPr/>
              </a:pPr>
              <a:t>‹#›</a:t>
            </a:fld>
            <a:endParaRPr lang="en-US"/>
          </a:p>
        </p:txBody>
      </p:sp>
    </p:spTree>
    <p:extLst>
      <p:ext uri="{BB962C8B-B14F-4D97-AF65-F5344CB8AC3E}">
        <p14:creationId xmlns:p14="http://schemas.microsoft.com/office/powerpoint/2010/main" val="2395955850"/>
      </p:ext>
    </p:extLst>
  </p:cSld>
  <p:clrMap bg1="dk1" tx1="lt1" bg2="dk2" tx2="lt2" accent1="accent1" accent2="accent2" accent3="accent3" accent4="accent4" accent5="accent5" accent6="accent6" hlink="hlink" folHlink="folHlink"/>
  <p:sldLayoutIdLst>
    <p:sldLayoutId id="2147487148" r:id="rId1"/>
    <p:sldLayoutId id="2147487149" r:id="rId2"/>
    <p:sldLayoutId id="2147487150" r:id="rId3"/>
    <p:sldLayoutId id="2147487151" r:id="rId4"/>
    <p:sldLayoutId id="2147487152" r:id="rId5"/>
    <p:sldLayoutId id="2147487153" r:id="rId6"/>
    <p:sldLayoutId id="2147487154" r:id="rId7"/>
    <p:sldLayoutId id="2147487155" r:id="rId8"/>
    <p:sldLayoutId id="2147487156" r:id="rId9"/>
    <p:sldLayoutId id="2147487157" r:id="rId10"/>
    <p:sldLayoutId id="2147487158" r:id="rId11"/>
  </p:sldLayoutIdLst>
  <p:txStyles>
    <p:titleStyle>
      <a:lvl1pPr algn="l" rtl="1" eaLnBrk="1" latinLnBrk="0" hangingPunct="1">
        <a:spcBef>
          <a:spcPct val="0"/>
        </a:spcBef>
        <a:buNone/>
        <a:defRPr kumimoji="0" sz="4600" kern="1200">
          <a:solidFill>
            <a:schemeClr val="tx1"/>
          </a:solidFill>
          <a:latin typeface="+mj-lt"/>
          <a:ea typeface="+mj-ea"/>
          <a:cs typeface="+mj-cs"/>
        </a:defRPr>
      </a:lvl1pPr>
    </p:titleStyle>
    <p:bodyStyle>
      <a:lvl1pPr marL="420624" indent="-384048" algn="r" rtl="1"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r" rtl="1"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r" rtl="1"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r" rtl="1"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r" rtl="1"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r" rtl="1"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r" rtl="1"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r" rtl="1"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r" rtl="1"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3"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53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charset="0"/>
              </a:defRPr>
            </a:lvl1pPr>
          </a:lstStyle>
          <a:p>
            <a:pPr>
              <a:defRPr/>
            </a:pPr>
            <a:fld id="{CE7AC420-2F1B-594D-9802-346E998E230C}" type="slidenum">
              <a:rPr lang="en-US"/>
              <a:pPr>
                <a:defRPr/>
              </a:pPr>
              <a:t>‹#›</a:t>
            </a:fld>
            <a:endParaRPr lang="en-US"/>
          </a:p>
        </p:txBody>
      </p:sp>
    </p:spTree>
    <p:extLst>
      <p:ext uri="{BB962C8B-B14F-4D97-AF65-F5344CB8AC3E}">
        <p14:creationId xmlns:p14="http://schemas.microsoft.com/office/powerpoint/2010/main" val="1394158470"/>
      </p:ext>
    </p:extLst>
  </p:cSld>
  <p:clrMap bg1="lt1" tx1="dk1" bg2="lt2" tx2="dk2" accent1="accent1" accent2="accent2" accent3="accent3" accent4="accent4" accent5="accent5" accent6="accent6" hlink="hlink" folHlink="folHlink"/>
  <p:sldLayoutIdLst>
    <p:sldLayoutId id="214748716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53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charset="0"/>
              </a:defRPr>
            </a:lvl1pPr>
          </a:lstStyle>
          <a:p>
            <a:pPr>
              <a:defRPr/>
            </a:pPr>
            <a:fld id="{CA724F13-4298-A94A-B84C-E388205EBC8E}" type="slidenum">
              <a:rPr lang="en-US"/>
              <a:pPr>
                <a:defRPr/>
              </a:pPr>
              <a:t>‹#›</a:t>
            </a:fld>
            <a:endParaRPr lang="en-US"/>
          </a:p>
        </p:txBody>
      </p:sp>
    </p:spTree>
    <p:extLst>
      <p:ext uri="{BB962C8B-B14F-4D97-AF65-F5344CB8AC3E}">
        <p14:creationId xmlns:p14="http://schemas.microsoft.com/office/powerpoint/2010/main" val="2716286606"/>
      </p:ext>
    </p:extLst>
  </p:cSld>
  <p:clrMap bg1="lt1" tx1="dk1" bg2="lt2" tx2="dk2" accent1="accent1" accent2="accent2" accent3="accent3" accent4="accent4" accent5="accent5" accent6="accent6" hlink="hlink" folHlink="folHlink"/>
  <p:sldLayoutIdLst>
    <p:sldLayoutId id="2147487162" r:id="rId1"/>
    <p:sldLayoutId id="2147487163"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3"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53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charset="0"/>
              </a:defRPr>
            </a:lvl1pPr>
          </a:lstStyle>
          <a:p>
            <a:pPr>
              <a:defRPr/>
            </a:pPr>
            <a:fld id="{7526618A-D538-A547-A59F-D1E58BC17B47}" type="slidenum">
              <a:rPr lang="en-US"/>
              <a:pPr>
                <a:defRPr/>
              </a:pPr>
              <a:t>‹#›</a:t>
            </a:fld>
            <a:endParaRPr lang="en-US"/>
          </a:p>
        </p:txBody>
      </p:sp>
    </p:spTree>
    <p:extLst>
      <p:ext uri="{BB962C8B-B14F-4D97-AF65-F5344CB8AC3E}">
        <p14:creationId xmlns:p14="http://schemas.microsoft.com/office/powerpoint/2010/main" val="845994823"/>
      </p:ext>
    </p:extLst>
  </p:cSld>
  <p:clrMap bg1="lt1" tx1="dk1" bg2="lt2" tx2="dk2" accent1="accent1" accent2="accent2" accent3="accent3" accent4="accent4" accent5="accent5" accent6="accent6" hlink="hlink" folHlink="folHlink"/>
  <p:sldLayoutIdLst>
    <p:sldLayoutId id="214748716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4210" name="Rectangle 2"/>
          <p:cNvSpPr>
            <a:spLocks noGrp="1" noRot="1" noChangeArrowheads="1"/>
          </p:cNvSpPr>
          <p:nvPr>
            <p:ph type="title"/>
          </p:nvPr>
        </p:nvSpPr>
        <p:spPr bwMode="auto">
          <a:xfrm>
            <a:off x="301625" y="228601"/>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Rot="1" noChangeArrowheads="1"/>
          </p:cNvSpPr>
          <p:nvPr>
            <p:ph type="body" idx="1"/>
          </p:nvPr>
        </p:nvSpPr>
        <p:spPr bwMode="auto">
          <a:xfrm>
            <a:off x="301625" y="1676408"/>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304800" y="6245225"/>
            <a:ext cx="2286000" cy="47625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itchFamily="-105" charset="0"/>
                <a:ea typeface="Arial" pitchFamily="-105" charset="0"/>
                <a:cs typeface="Arial" pitchFamily="-105" charset="0"/>
              </a:defRPr>
            </a:lvl1pPr>
          </a:lstStyle>
          <a:p>
            <a:pPr>
              <a:defRPr/>
            </a:pPr>
            <a:endParaRPr lang="en-US"/>
          </a:p>
        </p:txBody>
      </p:sp>
      <p:sp>
        <p:nvSpPr>
          <p:cNvPr id="94213"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itchFamily="-105" charset="0"/>
                <a:ea typeface="Arial" pitchFamily="-105" charset="0"/>
                <a:cs typeface="Arial" pitchFamily="-105" charset="0"/>
              </a:defRPr>
            </a:lvl1pPr>
          </a:lstStyle>
          <a:p>
            <a:pPr>
              <a:defRPr/>
            </a:pPr>
            <a:endParaRPr lang="en-US"/>
          </a:p>
        </p:txBody>
      </p:sp>
      <p:sp>
        <p:nvSpPr>
          <p:cNvPr id="94214" name="Rectangle 6"/>
          <p:cNvSpPr>
            <a:spLocks noGrp="1" noChangeArrowheads="1"/>
          </p:cNvSpPr>
          <p:nvPr>
            <p:ph type="sldNum" sz="quarter" idx="4"/>
          </p:nvPr>
        </p:nvSpPr>
        <p:spPr bwMode="auto">
          <a:xfrm>
            <a:off x="6553200" y="6245225"/>
            <a:ext cx="2286000" cy="47625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cs typeface="Arial" charset="0"/>
              </a:defRPr>
            </a:lvl1pPr>
          </a:lstStyle>
          <a:p>
            <a:pPr>
              <a:defRPr/>
            </a:pPr>
            <a:fld id="{25207E0F-4E66-9342-81F6-F264F7F33160}" type="slidenum">
              <a:rPr lang="en-US"/>
              <a:pPr>
                <a:defRPr/>
              </a:pPr>
              <a:t>‹#›</a:t>
            </a:fld>
            <a:endParaRPr lang="en-US"/>
          </a:p>
        </p:txBody>
      </p:sp>
    </p:spTree>
    <p:extLst>
      <p:ext uri="{BB962C8B-B14F-4D97-AF65-F5344CB8AC3E}">
        <p14:creationId xmlns:p14="http://schemas.microsoft.com/office/powerpoint/2010/main" val="2543567745"/>
      </p:ext>
    </p:extLst>
  </p:cSld>
  <p:clrMap bg1="dk2" tx1="lt1" bg2="dk1" tx2="lt2" accent1="accent1" accent2="accent2" accent3="accent3" accent4="accent4" accent5="accent5" accent6="accent6" hlink="hlink" folHlink="folHlink"/>
  <p:sldLayoutIdLst>
    <p:sldLayoutId id="2147487167" r:id="rId1"/>
    <p:sldLayoutId id="2147487168" r:id="rId2"/>
    <p:sldLayoutId id="2147487169" r:id="rId3"/>
    <p:sldLayoutId id="2147487170" r:id="rId4"/>
    <p:sldLayoutId id="2147487171" r:id="rId5"/>
    <p:sldLayoutId id="2147487172" r:id="rId6"/>
    <p:sldLayoutId id="2147487173" r:id="rId7"/>
    <p:sldLayoutId id="2147487174" r:id="rId8"/>
    <p:sldLayoutId id="2147487175" r:id="rId9"/>
    <p:sldLayoutId id="2147487176" r:id="rId10"/>
    <p:sldLayoutId id="214748717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hlink"/>
        </a:buClr>
        <a:buFont typeface="Wingdings" charset="0"/>
        <a:buChar char="§"/>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228600" y="228600"/>
            <a:ext cx="8686800" cy="5943600"/>
            <a:chOff x="144" y="144"/>
            <a:chExt cx="5472" cy="3744"/>
          </a:xfrm>
        </p:grpSpPr>
        <p:sp>
          <p:nvSpPr>
            <p:cNvPr id="13320"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a:endParaRPr lang="en-US">
                <a:latin typeface="Times New Roman" charset="0"/>
                <a:cs typeface="Arial" charset="0"/>
              </a:endParaRPr>
            </a:p>
          </p:txBody>
        </p:sp>
        <p:sp>
          <p:nvSpPr>
            <p:cNvPr id="13321"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a:endParaRPr lang="en-US">
                <a:latin typeface="Times New Roman" charset="0"/>
                <a:cs typeface="Arial" charset="0"/>
              </a:endParaRPr>
            </a:p>
          </p:txBody>
        </p:sp>
        <p:sp>
          <p:nvSpPr>
            <p:cNvPr id="13322"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3315"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316"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559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000">
                <a:latin typeface="Arial" pitchFamily="-105" charset="0"/>
                <a:ea typeface="Arial" pitchFamily="-105" charset="0"/>
                <a:cs typeface="Arial" pitchFamily="-105" charset="0"/>
              </a:defRPr>
            </a:lvl1pPr>
          </a:lstStyle>
          <a:p>
            <a:pPr>
              <a:defRPr/>
            </a:pPr>
            <a:endParaRPr lang="en-US"/>
          </a:p>
        </p:txBody>
      </p:sp>
      <p:sp>
        <p:nvSpPr>
          <p:cNvPr id="19559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000">
                <a:latin typeface="Arial" pitchFamily="-105" charset="0"/>
                <a:ea typeface="Arial" pitchFamily="-105" charset="0"/>
                <a:cs typeface="Arial" pitchFamily="-105" charset="0"/>
              </a:defRPr>
            </a:lvl1pPr>
          </a:lstStyle>
          <a:p>
            <a:pPr>
              <a:defRPr/>
            </a:pPr>
            <a:endParaRPr lang="en-US"/>
          </a:p>
        </p:txBody>
      </p:sp>
      <p:sp>
        <p:nvSpPr>
          <p:cNvPr id="19559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a:cs typeface="Arial" charset="0"/>
              </a:defRPr>
            </a:lvl1pPr>
          </a:lstStyle>
          <a:p>
            <a:pPr>
              <a:defRPr/>
            </a:pPr>
            <a:fld id="{B07E8A37-D339-124B-9F96-07777199DCD2}" type="slidenum">
              <a:rPr lang="en-US"/>
              <a:pPr>
                <a:defRPr/>
              </a:pPr>
              <a:t>‹#›</a:t>
            </a:fld>
            <a:endParaRPr lang="en-US"/>
          </a:p>
        </p:txBody>
      </p:sp>
    </p:spTree>
    <p:extLst>
      <p:ext uri="{BB962C8B-B14F-4D97-AF65-F5344CB8AC3E}">
        <p14:creationId xmlns:p14="http://schemas.microsoft.com/office/powerpoint/2010/main" val="2342149705"/>
      </p:ext>
    </p:extLst>
  </p:cSld>
  <p:clrMap bg1="dk2" tx1="lt1" bg2="dk1" tx2="lt2" accent1="accent1" accent2="accent2" accent3="accent3" accent4="accent4" accent5="accent5" accent6="accent6" hlink="hlink" folHlink="folHlink"/>
  <p:sldLayoutIdLst>
    <p:sldLayoutId id="2147487179" r:id="rId1"/>
    <p:sldLayoutId id="2147487180" r:id="rId2"/>
    <p:sldLayoutId id="2147487181" r:id="rId3"/>
    <p:sldLayoutId id="2147487182" r:id="rId4"/>
    <p:sldLayoutId id="2147487183" r:id="rId5"/>
    <p:sldLayoutId id="2147487184" r:id="rId6"/>
    <p:sldLayoutId id="2147487185" r:id="rId7"/>
    <p:sldLayoutId id="2147487186" r:id="rId8"/>
    <p:sldLayoutId id="2147487187" r:id="rId9"/>
    <p:sldLayoutId id="2147487188" r:id="rId10"/>
    <p:sldLayoutId id="2147487189"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lnSpc>
          <a:spcPct val="80000"/>
        </a:lnSpc>
        <a:spcBef>
          <a:spcPct val="0"/>
        </a:spcBef>
        <a:spcAft>
          <a:spcPct val="0"/>
        </a:spcAft>
        <a:defRPr sz="4400">
          <a:solidFill>
            <a:schemeClr val="tx2"/>
          </a:solidFill>
          <a:latin typeface="Times New Roman" pitchFamily="-105" charset="0"/>
          <a:ea typeface="ＭＳ Ｐゴシック" pitchFamily="-107" charset="-128"/>
          <a:cs typeface="ＭＳ Ｐゴシック" pitchFamily="-107" charset="-128"/>
        </a:defRPr>
      </a:lvl2pPr>
      <a:lvl3pPr algn="l" rtl="0" eaLnBrk="0" fontAlgn="base" hangingPunct="0">
        <a:lnSpc>
          <a:spcPct val="80000"/>
        </a:lnSpc>
        <a:spcBef>
          <a:spcPct val="0"/>
        </a:spcBef>
        <a:spcAft>
          <a:spcPct val="0"/>
        </a:spcAft>
        <a:defRPr sz="4400">
          <a:solidFill>
            <a:schemeClr val="tx2"/>
          </a:solidFill>
          <a:latin typeface="Times New Roman" pitchFamily="-105" charset="0"/>
          <a:ea typeface="ＭＳ Ｐゴシック" pitchFamily="-107" charset="-128"/>
          <a:cs typeface="ＭＳ Ｐゴシック" pitchFamily="-107" charset="-128"/>
        </a:defRPr>
      </a:lvl3pPr>
      <a:lvl4pPr algn="l" rtl="0" eaLnBrk="0" fontAlgn="base" hangingPunct="0">
        <a:lnSpc>
          <a:spcPct val="80000"/>
        </a:lnSpc>
        <a:spcBef>
          <a:spcPct val="0"/>
        </a:spcBef>
        <a:spcAft>
          <a:spcPct val="0"/>
        </a:spcAft>
        <a:defRPr sz="4400">
          <a:solidFill>
            <a:schemeClr val="tx2"/>
          </a:solidFill>
          <a:latin typeface="Times New Roman" pitchFamily="-105" charset="0"/>
          <a:ea typeface="ＭＳ Ｐゴシック" pitchFamily="-107" charset="-128"/>
          <a:cs typeface="ＭＳ Ｐゴシック" pitchFamily="-107" charset="-128"/>
        </a:defRPr>
      </a:lvl4pPr>
      <a:lvl5pPr algn="l" rtl="0" eaLnBrk="0" fontAlgn="base" hangingPunct="0">
        <a:lnSpc>
          <a:spcPct val="80000"/>
        </a:lnSpc>
        <a:spcBef>
          <a:spcPct val="0"/>
        </a:spcBef>
        <a:spcAft>
          <a:spcPct val="0"/>
        </a:spcAft>
        <a:defRPr sz="4400">
          <a:solidFill>
            <a:schemeClr val="tx2"/>
          </a:solidFill>
          <a:latin typeface="Times New Roman" pitchFamily="-105" charset="0"/>
          <a:ea typeface="ＭＳ Ｐゴシック" pitchFamily="-107" charset="-128"/>
          <a:cs typeface="ＭＳ Ｐゴシック" pitchFamily="-107" charset="-128"/>
        </a:defRPr>
      </a:lvl5pPr>
      <a:lvl6pPr marL="457200" algn="l" rtl="0" fontAlgn="base">
        <a:lnSpc>
          <a:spcPct val="80000"/>
        </a:lnSpc>
        <a:spcBef>
          <a:spcPct val="0"/>
        </a:spcBef>
        <a:spcAft>
          <a:spcPct val="0"/>
        </a:spcAft>
        <a:defRPr sz="4400">
          <a:solidFill>
            <a:schemeClr val="tx2"/>
          </a:solidFill>
          <a:latin typeface="Times New Roman" pitchFamily="-105" charset="0"/>
        </a:defRPr>
      </a:lvl6pPr>
      <a:lvl7pPr marL="914400" algn="l" rtl="0" fontAlgn="base">
        <a:lnSpc>
          <a:spcPct val="80000"/>
        </a:lnSpc>
        <a:spcBef>
          <a:spcPct val="0"/>
        </a:spcBef>
        <a:spcAft>
          <a:spcPct val="0"/>
        </a:spcAft>
        <a:defRPr sz="4400">
          <a:solidFill>
            <a:schemeClr val="tx2"/>
          </a:solidFill>
          <a:latin typeface="Times New Roman" pitchFamily="-105" charset="0"/>
        </a:defRPr>
      </a:lvl7pPr>
      <a:lvl8pPr marL="1371600" algn="l" rtl="0" fontAlgn="base">
        <a:lnSpc>
          <a:spcPct val="80000"/>
        </a:lnSpc>
        <a:spcBef>
          <a:spcPct val="0"/>
        </a:spcBef>
        <a:spcAft>
          <a:spcPct val="0"/>
        </a:spcAft>
        <a:defRPr sz="4400">
          <a:solidFill>
            <a:schemeClr val="tx2"/>
          </a:solidFill>
          <a:latin typeface="Times New Roman" pitchFamily="-105" charset="0"/>
        </a:defRPr>
      </a:lvl8pPr>
      <a:lvl9pPr marL="1828800" algn="l" rtl="0" fontAlgn="base">
        <a:lnSpc>
          <a:spcPct val="80000"/>
        </a:lnSpc>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tx1"/>
        </a:buClr>
        <a:buSzPct val="85000"/>
        <a:buFont typeface="Wingdings" pitchFamily="-105" charset="2"/>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1"/>
        </a:buClr>
        <a:buSzPct val="85000"/>
        <a:buFont typeface="Wingdings" pitchFamily="-105" charset="2"/>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1"/>
        </a:buClr>
        <a:buSzPct val="85000"/>
        <a:buFont typeface="Wingdings" pitchFamily="-105" charset="2"/>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1"/>
        </a:buClr>
        <a:buSzPct val="85000"/>
        <a:buFont typeface="Wingdings" pitchFamily="-105" charset="2"/>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53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charset="0"/>
              </a:defRPr>
            </a:lvl1pPr>
          </a:lstStyle>
          <a:p>
            <a:pPr>
              <a:defRPr/>
            </a:pPr>
            <a:fld id="{09BD563E-9980-8D49-A372-6CA8C421667C}" type="slidenum">
              <a:rPr lang="en-US"/>
              <a:pPr>
                <a:defRPr/>
              </a:pPr>
              <a:t>‹#›</a:t>
            </a:fld>
            <a:endParaRPr lang="en-US"/>
          </a:p>
        </p:txBody>
      </p:sp>
    </p:spTree>
    <p:extLst>
      <p:ext uri="{BB962C8B-B14F-4D97-AF65-F5344CB8AC3E}">
        <p14:creationId xmlns:p14="http://schemas.microsoft.com/office/powerpoint/2010/main" val="2193358818"/>
      </p:ext>
    </p:extLst>
  </p:cSld>
  <p:clrMap bg1="lt1" tx1="dk1" bg2="lt2" tx2="dk2" accent1="accent1" accent2="accent2" accent3="accent3" accent4="accent4" accent5="accent5" accent6="accent6" hlink="hlink" folHlink="folHlink"/>
  <p:sldLayoutIdLst>
    <p:sldLayoutId id="214748719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53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5" charset="0"/>
                <a:ea typeface="Arial" pitchFamily="-105" charset="0"/>
                <a:cs typeface="Arial" pitchFamily="-105" charset="0"/>
              </a:defRPr>
            </a:lvl1pPr>
          </a:lstStyle>
          <a:p>
            <a:pPr>
              <a:defRPr/>
            </a:pPr>
            <a:endParaRPr lang="en-US"/>
          </a:p>
        </p:txBody>
      </p:sp>
      <p:sp>
        <p:nvSpPr>
          <p:cNvPr id="1853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5" charset="0"/>
                <a:ea typeface="Arial" pitchFamily="-105" charset="0"/>
                <a:cs typeface="Arial" pitchFamily="-105" charset="0"/>
              </a:defRPr>
            </a:lvl1pPr>
          </a:lstStyle>
          <a:p>
            <a:pPr>
              <a:defRPr/>
            </a:pPr>
            <a:endParaRPr lang="en-US"/>
          </a:p>
        </p:txBody>
      </p:sp>
      <p:sp>
        <p:nvSpPr>
          <p:cNvPr id="1853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0C72F4FA-5D4F-6B4B-A49D-933491F21AA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41" r:id="rId1"/>
    <p:sldLayoutId id="2147486342" r:id="rId2"/>
    <p:sldLayoutId id="2147486343" r:id="rId3"/>
    <p:sldLayoutId id="2147486344" r:id="rId4"/>
    <p:sldLayoutId id="2147486345" r:id="rId5"/>
    <p:sldLayoutId id="2147486346" r:id="rId6"/>
    <p:sldLayoutId id="2147486347" r:id="rId7"/>
    <p:sldLayoutId id="2147486348" r:id="rId8"/>
    <p:sldLayoutId id="2147486349" r:id="rId9"/>
    <p:sldLayoutId id="2147486350" r:id="rId10"/>
    <p:sldLayoutId id="2147486351" r:id="rId11"/>
    <p:sldLayoutId id="2147486352"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7"/>
            <a:ext cx="2133600" cy="47625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1"/>
            <a:ext cx="2133600" cy="47625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cs typeface="Arial" charset="0"/>
              </a:defRPr>
            </a:lvl1pPr>
          </a:lstStyle>
          <a:p>
            <a:pPr>
              <a:defRPr/>
            </a:pPr>
            <a:fld id="{EE7F0BB5-F9C7-4C45-AF80-DB6292B4E5CF}" type="slidenum">
              <a:rPr lang="en-US"/>
              <a:pPr>
                <a:defRPr/>
              </a:pPr>
              <a:t>‹#›</a:t>
            </a:fld>
            <a:endParaRPr lang="en-US"/>
          </a:p>
        </p:txBody>
      </p:sp>
      <p:grpSp>
        <p:nvGrpSpPr>
          <p:cNvPr id="98308" name="Group 4"/>
          <p:cNvGrpSpPr>
            <a:grpSpLocks/>
          </p:cNvGrpSpPr>
          <p:nvPr/>
        </p:nvGrpSpPr>
        <p:grpSpPr bwMode="auto">
          <a:xfrm>
            <a:off x="12" y="9"/>
            <a:ext cx="9140825" cy="6850063"/>
            <a:chOff x="0" y="0"/>
            <a:chExt cx="5758" cy="4315"/>
          </a:xfrm>
        </p:grpSpPr>
        <p:grpSp>
          <p:nvGrpSpPr>
            <p:cNvPr id="9831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a typeface="Arial" charset="0"/>
                  <a:cs typeface="Arial"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a typeface="Arial" charset="0"/>
                  <a:cs typeface="Arial"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a typeface="Arial" charset="0"/>
                  <a:cs typeface="Arial"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a typeface="Arial" charset="0"/>
                  <a:cs typeface="Arial"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a typeface="Arial" charset="0"/>
                  <a:cs typeface="Arial"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a typeface="Arial" charset="0"/>
                <a:cs typeface="Arial"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a typeface="Arial" charset="0"/>
                <a:cs typeface="Arial" charset="0"/>
              </a:endParaRPr>
            </a:p>
          </p:txBody>
        </p:sp>
      </p:grpSp>
      <p:sp>
        <p:nvSpPr>
          <p:cNvPr id="11277" name="Rectangle 13"/>
          <p:cNvSpPr>
            <a:spLocks noGrp="1" noRot="1" noChangeArrowheads="1"/>
          </p:cNvSpPr>
          <p:nvPr>
            <p:ph type="title"/>
          </p:nvPr>
        </p:nvSpPr>
        <p:spPr bwMode="auto">
          <a:xfrm>
            <a:off x="457200" y="274639"/>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1"/>
            <a:ext cx="2895600" cy="47625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5779609"/>
      </p:ext>
    </p:extLst>
  </p:cSld>
  <p:clrMap bg1="dk2" tx1="lt1" bg2="dk1" tx2="lt2" accent1="accent1" accent2="accent2" accent3="accent3" accent4="accent4" accent5="accent5" accent6="accent6" hlink="hlink" folHlink="folHlink"/>
  <p:sldLayoutIdLst>
    <p:sldLayoutId id="2147487194"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4932995"/>
      </p:ext>
    </p:extLst>
  </p:cSld>
  <p:clrMap bg1="lt1" tx1="dk1" bg2="lt2" tx2="dk2" accent1="accent1" accent2="accent2" accent3="accent3" accent4="accent4" accent5="accent5" accent6="accent6" hlink="hlink" folHlink="folHlink"/>
  <p:sldLayoutIdLst>
    <p:sldLayoutId id="2147487222" r:id="rId1"/>
    <p:sldLayoutId id="2147487223" r:id="rId2"/>
    <p:sldLayoutId id="2147487224" r:id="rId3"/>
    <p:sldLayoutId id="2147487225" r:id="rId4"/>
    <p:sldLayoutId id="2147487226" r:id="rId5"/>
    <p:sldLayoutId id="2147487227" r:id="rId6"/>
    <p:sldLayoutId id="2147487228" r:id="rId7"/>
    <p:sldLayoutId id="2147487229" r:id="rId8"/>
    <p:sldLayoutId id="2147487230" r:id="rId9"/>
    <p:sldLayoutId id="2147487231" r:id="rId10"/>
    <p:sldLayoutId id="2147487232" r:id="rId11"/>
    <p:sldLayoutId id="2147487233"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71234767"/>
      </p:ext>
    </p:extLst>
  </p:cSld>
  <p:clrMap bg1="lt1" tx1="dk1" bg2="lt2" tx2="dk2" accent1="accent1" accent2="accent2" accent3="accent3" accent4="accent4" accent5="accent5" accent6="accent6" hlink="hlink" folHlink="folHlink"/>
  <p:sldLayoutIdLst>
    <p:sldLayoutId id="2147487235" r:id="rId1"/>
    <p:sldLayoutId id="2147487236" r:id="rId2"/>
    <p:sldLayoutId id="2147487237" r:id="rId3"/>
    <p:sldLayoutId id="2147487238" r:id="rId4"/>
    <p:sldLayoutId id="2147487239" r:id="rId5"/>
    <p:sldLayoutId id="2147487240" r:id="rId6"/>
    <p:sldLayoutId id="2147487241" r:id="rId7"/>
    <p:sldLayoutId id="2147487242" r:id="rId8"/>
    <p:sldLayoutId id="2147487243" r:id="rId9"/>
    <p:sldLayoutId id="2147487244" r:id="rId10"/>
    <p:sldLayoutId id="2147487245" r:id="rId11"/>
    <p:sldLayoutId id="2147487246" r:id="rId12"/>
    <p:sldLayoutId id="214748724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cs typeface="Arial" charset="0"/>
              </a:defRPr>
            </a:lvl1pPr>
          </a:lstStyle>
          <a:p>
            <a:pPr>
              <a:defRPr/>
            </a:pPr>
            <a:fld id="{2CF0F3D4-5BCE-254E-852B-C203F7D738A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87" r:id="rId1"/>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53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charset="0"/>
              </a:defRPr>
            </a:lvl1pPr>
          </a:lstStyle>
          <a:p>
            <a:pPr>
              <a:defRPr/>
            </a:pPr>
            <a:fld id="{F381CE47-F949-6F42-8A7C-50E5520148A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5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971"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ＭＳ Ｐゴシック" charset="0"/>
              </a:defRPr>
            </a:lvl1pPr>
          </a:lstStyle>
          <a:p>
            <a:pPr>
              <a:defRPr/>
            </a:pPr>
            <a:fld id="{85204A0E-6243-854A-A1FE-883013AE857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89" r:id="rId1"/>
    <p:sldLayoutId id="2147486390" r:id="rId2"/>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Arial" charset="0"/>
              </a:defRPr>
            </a:lvl1pPr>
          </a:lstStyle>
          <a:p>
            <a:pPr>
              <a:defRPr/>
            </a:pPr>
            <a:fld id="{A40E72C3-DD2D-B84B-909B-BAC440A6F8E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91" r:id="rId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0114" name="Group 2"/>
          <p:cNvGrpSpPr>
            <a:grpSpLocks/>
          </p:cNvGrpSpPr>
          <p:nvPr/>
        </p:nvGrpSpPr>
        <p:grpSpPr bwMode="auto">
          <a:xfrm>
            <a:off x="12" y="0"/>
            <a:ext cx="9159875" cy="6858000"/>
            <a:chOff x="0" y="0"/>
            <a:chExt cx="5770" cy="4320"/>
          </a:xfrm>
        </p:grpSpPr>
        <p:sp>
          <p:nvSpPr>
            <p:cNvPr id="14131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Arial" pitchFamily="-105" charset="0"/>
                <a:cs typeface="Arial" pitchFamily="-105" charset="0"/>
              </a:endParaRPr>
            </a:p>
          </p:txBody>
        </p:sp>
        <p:sp>
          <p:nvSpPr>
            <p:cNvPr id="901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14132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Arial" pitchFamily="-105" charset="0"/>
                <a:cs typeface="Arial" pitchFamily="-105" charset="0"/>
              </a:endParaRPr>
            </a:p>
          </p:txBody>
        </p:sp>
        <p:sp>
          <p:nvSpPr>
            <p:cNvPr id="14132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Arial" pitchFamily="-105" charset="0"/>
                <a:cs typeface="Arial" pitchFamily="-105" charset="0"/>
              </a:endParaRPr>
            </a:p>
          </p:txBody>
        </p:sp>
        <p:sp>
          <p:nvSpPr>
            <p:cNvPr id="901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14132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Arial" pitchFamily="-105" charset="0"/>
                <a:cs typeface="Arial" pitchFamily="-105" charset="0"/>
              </a:endParaRPr>
            </a:p>
          </p:txBody>
        </p:sp>
        <p:sp>
          <p:nvSpPr>
            <p:cNvPr id="901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14132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Arial" pitchFamily="-105" charset="0"/>
                <a:cs typeface="Arial" pitchFamily="-105" charset="0"/>
              </a:endParaRPr>
            </a:p>
          </p:txBody>
        </p:sp>
        <p:sp>
          <p:nvSpPr>
            <p:cNvPr id="901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14133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Arial" pitchFamily="-105" charset="0"/>
                <a:cs typeface="Arial" pitchFamily="-105" charset="0"/>
              </a:endParaRPr>
            </a:p>
          </p:txBody>
        </p:sp>
        <p:sp>
          <p:nvSpPr>
            <p:cNvPr id="901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a:p>
          </p:txBody>
        </p:sp>
        <p:sp>
          <p:nvSpPr>
            <p:cNvPr id="14133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pitchFamily="-105" charset="0"/>
                <a:ea typeface="Arial" pitchFamily="-105" charset="0"/>
                <a:cs typeface="Arial" pitchFamily="-105" charset="0"/>
              </a:endParaRPr>
            </a:p>
          </p:txBody>
        </p:sp>
      </p:grpSp>
      <p:sp>
        <p:nvSpPr>
          <p:cNvPr id="141336" name="Rectangle 24"/>
          <p:cNvSpPr>
            <a:spLocks noGrp="1" noChangeArrowheads="1"/>
          </p:cNvSpPr>
          <p:nvPr>
            <p:ph type="title"/>
          </p:nvPr>
        </p:nvSpPr>
        <p:spPr bwMode="auto">
          <a:xfrm>
            <a:off x="457200" y="277821"/>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41337"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38"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mn-lt"/>
                <a:ea typeface="Arial" pitchFamily="-105" charset="0"/>
                <a:cs typeface="Arial" pitchFamily="-105" charset="0"/>
              </a:defRPr>
            </a:lvl1pPr>
          </a:lstStyle>
          <a:p>
            <a:pPr>
              <a:defRPr/>
            </a:pPr>
            <a:endParaRPr lang="en-US"/>
          </a:p>
        </p:txBody>
      </p:sp>
      <p:sp>
        <p:nvSpPr>
          <p:cNvPr id="141339" name="Rectangle 27"/>
          <p:cNvSpPr>
            <a:spLocks noGrp="1" noChangeArrowheads="1"/>
          </p:cNvSpPr>
          <p:nvPr>
            <p:ph type="sldNum" sz="quarter" idx="4"/>
          </p:nvPr>
        </p:nvSpPr>
        <p:spPr bwMode="auto">
          <a:xfrm>
            <a:off x="6553200" y="6243639"/>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Tahoma" charset="0"/>
                <a:cs typeface="Arial" charset="0"/>
              </a:defRPr>
            </a:lvl1pPr>
          </a:lstStyle>
          <a:p>
            <a:pPr>
              <a:defRPr/>
            </a:pPr>
            <a:fld id="{46DAE746-8A65-1B4B-B692-9B98B7596249}" type="slidenum">
              <a:rPr lang="en-US"/>
              <a:pPr>
                <a:defRPr/>
              </a:pPr>
              <a:t>‹#›</a:t>
            </a:fld>
            <a:endParaRPr lang="en-US"/>
          </a:p>
        </p:txBody>
      </p:sp>
      <p:sp>
        <p:nvSpPr>
          <p:cNvPr id="141340"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mn-lt"/>
                <a:ea typeface="Arial" pitchFamily="-105" charset="0"/>
                <a:cs typeface="Arial" pitchFamily="-105"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6360" r:id="rId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53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5" charset="0"/>
                <a:ea typeface="Arial" pitchFamily="-105" charset="0"/>
                <a:cs typeface="Arial" pitchFamily="-105" charset="0"/>
              </a:defRPr>
            </a:lvl1pPr>
          </a:lstStyle>
          <a:p>
            <a:pPr>
              <a:defRPr/>
            </a:pPr>
            <a:endParaRPr lang="en-US">
              <a:solidFill>
                <a:srgbClr val="000000"/>
              </a:solidFill>
            </a:endParaRPr>
          </a:p>
        </p:txBody>
      </p:sp>
      <p:sp>
        <p:nvSpPr>
          <p:cNvPr id="1853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5" charset="0"/>
                <a:ea typeface="Arial" pitchFamily="-105" charset="0"/>
                <a:cs typeface="Arial" pitchFamily="-105" charset="0"/>
              </a:defRPr>
            </a:lvl1pPr>
          </a:lstStyle>
          <a:p>
            <a:pPr>
              <a:defRPr/>
            </a:pPr>
            <a:endParaRPr lang="en-US">
              <a:solidFill>
                <a:srgbClr val="000000"/>
              </a:solidFill>
            </a:endParaRPr>
          </a:p>
        </p:txBody>
      </p:sp>
      <p:sp>
        <p:nvSpPr>
          <p:cNvPr id="1853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0C72F4FA-5D4F-6B4B-A49D-933491F21A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1167966"/>
      </p:ext>
    </p:extLst>
  </p:cSld>
  <p:clrMap bg1="lt1" tx1="dk1" bg2="lt2" tx2="dk2" accent1="accent1" accent2="accent2" accent3="accent3" accent4="accent4" accent5="accent5" accent6="accent6" hlink="hlink" folHlink="folHlink"/>
  <p:sldLayoutIdLst>
    <p:sldLayoutId id="2147486477" r:id="rId1"/>
    <p:sldLayoutId id="2147486478" r:id="rId2"/>
    <p:sldLayoutId id="2147486479" r:id="rId3"/>
    <p:sldLayoutId id="2147486480" r:id="rId4"/>
    <p:sldLayoutId id="2147486481" r:id="rId5"/>
    <p:sldLayoutId id="2147486482" r:id="rId6"/>
    <p:sldLayoutId id="2147486483" r:id="rId7"/>
    <p:sldLayoutId id="2147486484" r:id="rId8"/>
    <p:sldLayoutId id="2147486485" r:id="rId9"/>
    <p:sldLayoutId id="2147486486" r:id="rId10"/>
    <p:sldLayoutId id="2147486487" r:id="rId11"/>
    <p:sldLayoutId id="2147486488"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12" y="44451"/>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872432728"/>
      </p:ext>
    </p:extLst>
  </p:cSld>
  <p:clrMap bg1="lt1" tx1="dk1" bg2="lt2" tx2="dk2" accent1="accent1" accent2="accent2" accent3="accent3" accent4="accent4" accent5="accent5" accent6="accent6" hlink="hlink" folHlink="folHlink"/>
  <p:sldLayoutIdLst>
    <p:sldLayoutId id="2147486675" r:id="rId1"/>
    <p:sldLayoutId id="2147486676" r:id="rId2"/>
    <p:sldLayoutId id="2147486677" r:id="rId3"/>
    <p:sldLayoutId id="2147486678" r:id="rId4"/>
    <p:sldLayoutId id="2147486679" r:id="rId5"/>
    <p:sldLayoutId id="2147486680" r:id="rId6"/>
    <p:sldLayoutId id="2147486681" r:id="rId7"/>
    <p:sldLayoutId id="2147486682" r:id="rId8"/>
    <p:sldLayoutId id="2147486683" r:id="rId9"/>
    <p:sldLayoutId id="2147486684" r:id="rId10"/>
    <p:sldLayoutId id="2147486685" r:id="rId11"/>
    <p:sldLayoutId id="2147486686" r:id="rId12"/>
    <p:sldLayoutId id="2147486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3.xml"/></Relationships>
</file>

<file path=ppt/slides/_rels/slide10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9.xml"/><Relationship Id="rId1" Type="http://schemas.openxmlformats.org/officeDocument/2006/relationships/slideLayout" Target="../slideLayouts/slideLayout8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0.xml"/><Relationship Id="rId1" Type="http://schemas.openxmlformats.org/officeDocument/2006/relationships/slideLayout" Target="../slideLayouts/slideLayout127.xml"/><Relationship Id="rId4" Type="http://schemas.openxmlformats.org/officeDocument/2006/relationships/image" Target="../media/image98.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9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00.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0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0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1.xml"/><Relationship Id="rId1" Type="http://schemas.openxmlformats.org/officeDocument/2006/relationships/themeOverride" Target="../theme/themeOverride1.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104.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120.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3" Type="http://schemas.openxmlformats.org/officeDocument/2006/relationships/hyperlink" Target="http://www.biblepicturegallery.com/Pictures/JewishW/Scroll%20Pentateuch%202%20la.htm" TargetMode="External"/><Relationship Id="rId2" Type="http://schemas.openxmlformats.org/officeDocument/2006/relationships/notesSlide" Target="../notesSlides/notesSlide33.xml"/><Relationship Id="rId1" Type="http://schemas.openxmlformats.org/officeDocument/2006/relationships/slideLayout" Target="../slideLayouts/slideLayout24.xml"/><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24.xml"/><Relationship Id="rId4" Type="http://schemas.openxmlformats.org/officeDocument/2006/relationships/image" Target="../media/image32.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45.xml"/><Relationship Id="rId1" Type="http://schemas.openxmlformats.org/officeDocument/2006/relationships/themeOverride" Target="../theme/themeOverride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6.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0.xml"/><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2.xml"/><Relationship Id="rId1" Type="http://schemas.openxmlformats.org/officeDocument/2006/relationships/slideLayout" Target="../slideLayouts/slideLayout89.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1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4.xml"/><Relationship Id="rId1" Type="http://schemas.openxmlformats.org/officeDocument/2006/relationships/slideLayout" Target="../slideLayouts/slideLayout88.xml"/><Relationship Id="rId4" Type="http://schemas.openxmlformats.org/officeDocument/2006/relationships/image" Target="../media/image69.jpeg"/></Relationships>
</file>

<file path=ppt/slides/_rels/slide6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5.xml"/><Relationship Id="rId1" Type="http://schemas.openxmlformats.org/officeDocument/2006/relationships/slideLayout" Target="../slideLayouts/slideLayout89.xml"/><Relationship Id="rId4" Type="http://schemas.openxmlformats.org/officeDocument/2006/relationships/image" Target="../media/image71.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0.xml"/><Relationship Id="rId1" Type="http://schemas.openxmlformats.org/officeDocument/2006/relationships/themeOverride" Target="../theme/themeOverride4.xml"/><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0.xml"/><Relationship Id="rId1" Type="http://schemas.openxmlformats.org/officeDocument/2006/relationships/themeOverride" Target="../theme/themeOverride5.xml"/><Relationship Id="rId4" Type="http://schemas.openxmlformats.org/officeDocument/2006/relationships/image" Target="../media/image75.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4.xml"/><Relationship Id="rId1" Type="http://schemas.openxmlformats.org/officeDocument/2006/relationships/themeOverride" Target="../theme/themeOverride6.xml"/><Relationship Id="rId4" Type="http://schemas.openxmlformats.org/officeDocument/2006/relationships/image" Target="../media/image52.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0.xml"/><Relationship Id="rId1" Type="http://schemas.openxmlformats.org/officeDocument/2006/relationships/themeOverride" Target="../theme/themeOverride7.xml"/><Relationship Id="rId4" Type="http://schemas.openxmlformats.org/officeDocument/2006/relationships/image" Target="../media/image76.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3.xml"/><Relationship Id="rId1" Type="http://schemas.openxmlformats.org/officeDocument/2006/relationships/themeOverride" Target="../theme/themeOverride2.xml"/></Relationships>
</file>

<file path=ppt/slides/_rels/slide7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2.xml"/><Relationship Id="rId1" Type="http://schemas.openxmlformats.org/officeDocument/2006/relationships/slideLayout" Target="../slideLayouts/slideLayout125.xml"/></Relationships>
</file>

<file path=ppt/slides/_rels/slide7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3.xml"/><Relationship Id="rId1" Type="http://schemas.openxmlformats.org/officeDocument/2006/relationships/slideLayout" Target="../slideLayouts/slideLayout125.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0.xml"/><Relationship Id="rId1" Type="http://schemas.openxmlformats.org/officeDocument/2006/relationships/themeOverride" Target="../theme/themeOverride8.xml"/><Relationship Id="rId4" Type="http://schemas.openxmlformats.org/officeDocument/2006/relationships/image" Target="../media/image80.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66.xml"/><Relationship Id="rId1" Type="http://schemas.openxmlformats.org/officeDocument/2006/relationships/slideLayout" Target="../slideLayouts/slideLayout30.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7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7.xml"/><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8.xml"/><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9.xml"/><Relationship Id="rId1" Type="http://schemas.openxmlformats.org/officeDocument/2006/relationships/slideLayout" Target="../slideLayouts/slideLayout101.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0.xml"/><Relationship Id="rId1" Type="http://schemas.openxmlformats.org/officeDocument/2006/relationships/slideLayout" Target="../slideLayouts/slideLayout1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8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1.xml"/><Relationship Id="rId1" Type="http://schemas.openxmlformats.org/officeDocument/2006/relationships/slideLayout" Target="../slideLayouts/slideLayout125.xml"/></Relationships>
</file>

<file path=ppt/slides/_rels/slide8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2.xml"/><Relationship Id="rId1" Type="http://schemas.openxmlformats.org/officeDocument/2006/relationships/slideLayout" Target="../slideLayouts/slideLayout12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4.xml"/><Relationship Id="rId1" Type="http://schemas.openxmlformats.org/officeDocument/2006/relationships/slideLayout" Target="../slideLayouts/slideLayout125.xml"/></Relationships>
</file>

<file path=ppt/slides/_rels/slide8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5.xml"/><Relationship Id="rId1" Type="http://schemas.openxmlformats.org/officeDocument/2006/relationships/slideLayout" Target="../slideLayouts/slideLayout125.xml"/></Relationships>
</file>

<file path=ppt/slides/_rels/slide8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6.xml"/><Relationship Id="rId1" Type="http://schemas.openxmlformats.org/officeDocument/2006/relationships/slideLayout" Target="../slideLayouts/slideLayout125.xml"/></Relationships>
</file>

<file path=ppt/slides/_rels/slide8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7.xml"/><Relationship Id="rId1" Type="http://schemas.openxmlformats.org/officeDocument/2006/relationships/slideLayout" Target="../slideLayouts/slideLayout125.xml"/></Relationships>
</file>

<file path=ppt/slides/_rels/slide8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8.xml"/><Relationship Id="rId1" Type="http://schemas.openxmlformats.org/officeDocument/2006/relationships/slideLayout" Target="../slideLayouts/slideLayout30.xml"/></Relationships>
</file>

<file path=ppt/slides/_rels/slide8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9.xml"/></Relationships>
</file>

<file path=ppt/slides/_rels/slide9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2.xml"/><Relationship Id="rId1" Type="http://schemas.openxmlformats.org/officeDocument/2006/relationships/slideLayout" Target="../slideLayouts/slideLayout89.xml"/></Relationships>
</file>

<file path=ppt/slides/_rels/slide9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4.xml"/><Relationship Id="rId1" Type="http://schemas.openxmlformats.org/officeDocument/2006/relationships/slideLayout" Target="../slideLayouts/slideLayout43.xml"/></Relationships>
</file>

<file path=ppt/slides/_rels/slide9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6.xml"/><Relationship Id="rId1" Type="http://schemas.openxmlformats.org/officeDocument/2006/relationships/slideLayout" Target="../slideLayouts/slideLayout88.xml"/></Relationships>
</file>

<file path=ppt/slides/_rels/slide9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7.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638300"/>
            <a:ext cx="9144000" cy="3566160"/>
          </a:xfrm>
          <a:prstGeom prst="rect">
            <a:avLst/>
          </a:prstGeom>
        </p:spPr>
      </p:pic>
      <p:sp>
        <p:nvSpPr>
          <p:cNvPr id="900098" name="Rectangle 2"/>
          <p:cNvSpPr>
            <a:spLocks noGrp="1" noChangeArrowheads="1"/>
          </p:cNvSpPr>
          <p:nvPr>
            <p:ph type="ctrTitle"/>
          </p:nvPr>
        </p:nvSpPr>
        <p:spPr>
          <a:xfrm>
            <a:off x="50830" y="44624"/>
            <a:ext cx="9120187" cy="1446653"/>
          </a:xfrm>
          <a:effectLst>
            <a:outerShdw blurRad="63500" dist="35921" dir="2700000" algn="ctr" rotWithShape="0">
              <a:schemeClr val="tx2">
                <a:alpha val="74998"/>
              </a:schemeClr>
            </a:outerShdw>
          </a:effectLst>
        </p:spPr>
        <p:txBody>
          <a:bodyPr/>
          <a:lstStyle/>
          <a:p>
            <a:pPr eaLnBrk="1" hangingPunct="1">
              <a:spcBef>
                <a:spcPct val="50000"/>
              </a:spcBef>
              <a:defRPr/>
            </a:pPr>
            <a:r>
              <a:rPr lang="ar-JO" sz="8000" b="1" kern="1200" dirty="0">
                <a:solidFill>
                  <a:srgbClr val="FFFFFF"/>
                </a:solidFill>
                <a:effectLst>
                  <a:glow rad="228600">
                    <a:srgbClr val="100D00"/>
                  </a:glow>
                </a:effectLst>
                <a:latin typeface="Arial" charset="0"/>
                <a:ea typeface="ＭＳ Ｐゴシック" charset="0"/>
                <a:cs typeface="Times New Roman" charset="0"/>
              </a:rPr>
              <a:t>كن مسبِحاً</a:t>
            </a:r>
            <a:endParaRPr lang="en-US" sz="8000" b="1" kern="1200" dirty="0">
              <a:solidFill>
                <a:srgbClr val="FFFFFF"/>
              </a:solidFill>
              <a:effectLst>
                <a:glow rad="228600">
                  <a:srgbClr val="100D00"/>
                </a:glow>
              </a:effectLst>
              <a:latin typeface="Arial" charset="0"/>
              <a:ea typeface="ＭＳ Ｐゴシック" charset="0"/>
              <a:cs typeface="Times New Roman" charset="0"/>
            </a:endParaRPr>
          </a:p>
        </p:txBody>
      </p:sp>
      <p:sp>
        <p:nvSpPr>
          <p:cNvPr id="6" name="Text Box 5"/>
          <p:cNvSpPr txBox="1">
            <a:spLocks noChangeArrowheads="1"/>
          </p:cNvSpPr>
          <p:nvPr/>
        </p:nvSpPr>
        <p:spPr bwMode="auto">
          <a:xfrm>
            <a:off x="-23813" y="5219701"/>
            <a:ext cx="9228216" cy="1638300"/>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a:spcBef>
                <a:spcPct val="50000"/>
              </a:spcBef>
              <a:defRPr/>
            </a:pPr>
            <a:r>
              <a:rPr lang="ar-JO" b="1" dirty="0">
                <a:solidFill>
                  <a:srgbClr val="FFFFFF"/>
                </a:solidFill>
                <a:effectLst>
                  <a:glow rad="228600">
                    <a:srgbClr val="100D00"/>
                  </a:glow>
                </a:effectLst>
                <a:latin typeface="Arial" charset="0"/>
                <a:cs typeface="Times New Roman" charset="0"/>
              </a:rPr>
              <a:t>د. ريك غريفيث • كنيسة كروسرودز الدولية بسنغافورة</a:t>
            </a:r>
            <a:r>
              <a:rPr lang="en-US" b="1" dirty="0">
                <a:solidFill>
                  <a:srgbClr val="FFFFFF"/>
                </a:solidFill>
                <a:effectLst>
                  <a:glow rad="228600">
                    <a:srgbClr val="100D00"/>
                  </a:glow>
                </a:effectLst>
                <a:latin typeface="Arial" charset="0"/>
                <a:cs typeface="Times New Roman" charset="0"/>
              </a:rPr>
              <a:t>CICFamily.com  BibleStudyDownloads.org</a:t>
            </a:r>
          </a:p>
        </p:txBody>
      </p:sp>
      <p:sp>
        <p:nvSpPr>
          <p:cNvPr id="7" name="Rectangle 2"/>
          <p:cNvSpPr txBox="1">
            <a:spLocks noChangeArrowheads="1"/>
          </p:cNvSpPr>
          <p:nvPr/>
        </p:nvSpPr>
        <p:spPr bwMode="auto">
          <a:xfrm>
            <a:off x="4427984" y="1772816"/>
            <a:ext cx="4752528"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6600" b="1" i="1">
                <a:solidFill>
                  <a:schemeClr val="tx2"/>
                </a:solidFill>
                <a:effectLst>
                  <a:glow rad="127000">
                    <a:schemeClr val="bg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8000" dirty="0"/>
              <a:t>المزامير</a:t>
            </a:r>
            <a:endParaRPr lang="en-US" sz="8000" dirty="0"/>
          </a:p>
        </p:txBody>
      </p:sp>
    </p:spTree>
    <p:extLst>
      <p:ext uri="{BB962C8B-B14F-4D97-AF65-F5344CB8AC3E}">
        <p14:creationId xmlns:p14="http://schemas.microsoft.com/office/powerpoint/2010/main" val="160252260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effectLst>
            <a:outerShdw blurRad="63500" dist="38099" dir="2700000" algn="ctr" rotWithShape="0">
              <a:srgbClr val="100D00">
                <a:alpha val="74998"/>
              </a:srgbClr>
            </a:outerShdw>
          </a:effectLst>
        </p:spPr>
        <p:txBody>
          <a:bodyPr/>
          <a:lstStyle/>
          <a:p>
            <a:pPr eaLnBrk="1" hangingPunct="1">
              <a:defRPr/>
            </a:pPr>
            <a:r>
              <a:rPr lang="ar-IQ" b="1" dirty="0">
                <a:solidFill>
                  <a:srgbClr val="FFFF00"/>
                </a:solidFill>
                <a:latin typeface="Arial" charset="0"/>
                <a:cs typeface="Arial" charset="0"/>
              </a:rPr>
              <a:t>هل كنت تعلم ؟</a:t>
            </a:r>
            <a:endParaRPr lang="en-US" dirty="0">
              <a:latin typeface="Arial" charset="0"/>
              <a:cs typeface="Arial" charset="0"/>
            </a:endParaRPr>
          </a:p>
        </p:txBody>
      </p:sp>
      <p:sp>
        <p:nvSpPr>
          <p:cNvPr id="2053" name="Rectangle 5"/>
          <p:cNvSpPr>
            <a:spLocks noGrp="1" noChangeArrowheads="1"/>
          </p:cNvSpPr>
          <p:nvPr>
            <p:ph idx="1"/>
          </p:nvPr>
        </p:nvSpPr>
        <p:spPr>
          <a:xfrm>
            <a:off x="228600" y="1676400"/>
            <a:ext cx="8686800" cy="4953000"/>
          </a:xfrm>
        </p:spPr>
        <p:txBody>
          <a:bodyPr/>
          <a:lstStyle/>
          <a:p>
            <a:pPr marL="622300" indent="-622300" algn="r" eaLnBrk="1" hangingPunct="1">
              <a:buFontTx/>
              <a:buNone/>
              <a:defRPr/>
            </a:pPr>
            <a:r>
              <a:rPr lang="ar-IQ" b="1" dirty="0">
                <a:solidFill>
                  <a:srgbClr val="FFFF00"/>
                </a:solidFill>
                <a:effectLst>
                  <a:outerShdw blurRad="50800" dist="38100" dir="2700000" algn="tl" rotWithShape="0">
                    <a:srgbClr val="000000">
                      <a:alpha val="43000"/>
                    </a:srgbClr>
                  </a:outerShdw>
                </a:effectLst>
                <a:ea typeface="+mn-ea"/>
              </a:rPr>
              <a:t>كتاب المزامير هو</a:t>
            </a:r>
          </a:p>
          <a:p>
            <a:pPr marL="622300" indent="-622300" eaLnBrk="1" hangingPunct="1">
              <a:buFontTx/>
              <a:buNone/>
              <a:defRPr/>
            </a:pPr>
            <a:endParaRPr lang="en-US" b="1" dirty="0">
              <a:solidFill>
                <a:srgbClr val="FFFF00"/>
              </a:solidFill>
              <a:effectLst>
                <a:outerShdw blurRad="50800" dist="38100" dir="2700000" algn="tl" rotWithShape="0">
                  <a:srgbClr val="000000">
                    <a:alpha val="43000"/>
                  </a:srgbClr>
                </a:outerShdw>
              </a:effectLst>
              <a:ea typeface="+mn-ea"/>
            </a:endParaRPr>
          </a:p>
          <a:p>
            <a:pPr marL="0" indent="0" algn="r" eaLnBrk="1" hangingPunct="1">
              <a:buNone/>
              <a:defRPr/>
            </a:pPr>
            <a:r>
              <a:rPr lang="ar-IQ" b="1" dirty="0">
                <a:solidFill>
                  <a:srgbClr val="FFFF00"/>
                </a:solidFill>
                <a:effectLst>
                  <a:outerShdw blurRad="50800" dist="38100" dir="2700000" algn="tl" rotWithShape="0">
                    <a:srgbClr val="000000">
                      <a:alpha val="43000"/>
                    </a:srgbClr>
                  </a:outerShdw>
                </a:effectLst>
                <a:ea typeface="+mn-ea"/>
              </a:rPr>
              <a:t>أ – الكتاب الاكثر </a:t>
            </a:r>
            <a:r>
              <a:rPr lang="ar-IQ" b="1" dirty="0" err="1">
                <a:solidFill>
                  <a:srgbClr val="FFFF00"/>
                </a:solidFill>
                <a:effectLst>
                  <a:outerShdw blurRad="50800" dist="38100" dir="2700000" algn="tl" rotWithShape="0">
                    <a:srgbClr val="000000">
                      <a:alpha val="43000"/>
                    </a:srgbClr>
                  </a:outerShdw>
                </a:effectLst>
                <a:ea typeface="+mn-ea"/>
              </a:rPr>
              <a:t>تنوعآ</a:t>
            </a:r>
            <a:r>
              <a:rPr lang="ar-IQ" b="1" dirty="0">
                <a:solidFill>
                  <a:srgbClr val="FFFF00"/>
                </a:solidFill>
                <a:effectLst>
                  <a:outerShdw blurRad="50800" dist="38100" dir="2700000" algn="tl" rotWithShape="0">
                    <a:srgbClr val="000000">
                      <a:alpha val="43000"/>
                    </a:srgbClr>
                  </a:outerShdw>
                </a:effectLst>
                <a:ea typeface="+mn-ea"/>
              </a:rPr>
              <a:t> في العهد القديم </a:t>
            </a:r>
            <a:endParaRPr lang="en-US" b="1" dirty="0">
              <a:solidFill>
                <a:srgbClr val="FFFF00"/>
              </a:solidFill>
              <a:effectLst>
                <a:outerShdw blurRad="50800" dist="38100" dir="2700000" algn="tl" rotWithShape="0">
                  <a:srgbClr val="000000">
                    <a:alpha val="43000"/>
                  </a:srgbClr>
                </a:outerShdw>
              </a:effectLst>
              <a:ea typeface="+mn-ea"/>
            </a:endParaRPr>
          </a:p>
        </p:txBody>
      </p:sp>
      <p:sp>
        <p:nvSpPr>
          <p:cNvPr id="2056" name="Text Box 8"/>
          <p:cNvSpPr txBox="1">
            <a:spLocks noChangeArrowheads="1"/>
          </p:cNvSpPr>
          <p:nvPr/>
        </p:nvSpPr>
        <p:spPr bwMode="auto">
          <a:xfrm>
            <a:off x="8299450" y="76208"/>
            <a:ext cx="704039"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382</a:t>
            </a:r>
            <a:endPar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endParaRPr>
          </a:p>
        </p:txBody>
      </p:sp>
      <p:sp>
        <p:nvSpPr>
          <p:cNvPr id="5" name="Text Box 8"/>
          <p:cNvSpPr txBox="1">
            <a:spLocks noChangeArrowheads="1"/>
          </p:cNvSpPr>
          <p:nvPr/>
        </p:nvSpPr>
        <p:spPr bwMode="auto">
          <a:xfrm>
            <a:off x="8305811" y="533409"/>
            <a:ext cx="642355"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P </a:t>
            </a: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5</a:t>
            </a:r>
            <a:endPar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053">
                                            <p:txEl>
                                              <p:pRg st="0" end="0"/>
                                            </p:txEl>
                                          </p:spTgt>
                                        </p:tgtEl>
                                        <p:attrNameLst>
                                          <p:attrName>style.visibility</p:attrName>
                                        </p:attrNameLst>
                                      </p:cBhvr>
                                      <p:to>
                                        <p:strVal val="visible"/>
                                      </p:to>
                                    </p:set>
                                    <p:anim to="" calcmode="lin" valueType="num">
                                      <p:cBhvr>
                                        <p:cTn id="7" dur="1" fill="hold"/>
                                        <p:tgtEl>
                                          <p:spTgt spid="205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053">
                                            <p:txEl>
                                              <p:pRg st="2" end="2"/>
                                            </p:txEl>
                                          </p:spTgt>
                                        </p:tgtEl>
                                        <p:attrNameLst>
                                          <p:attrName>style.visibility</p:attrName>
                                        </p:attrNameLst>
                                      </p:cBhvr>
                                      <p:to>
                                        <p:strVal val="visible"/>
                                      </p:to>
                                    </p:set>
                                    <p:anim to="" calcmode="lin" valueType="num">
                                      <p:cBhvr>
                                        <p:cTn id="12" dur="1" fill="hold"/>
                                        <p:tgtEl>
                                          <p:spTgt spid="205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mj-cs"/>
              </a:rPr>
              <a:t>الآية المفتاحية</a:t>
            </a:r>
            <a:endParaRPr lang="en-US" sz="4800" b="1" dirty="0">
              <a:effectLst>
                <a:glow rad="127000">
                  <a:schemeClr val="tx1"/>
                </a:glow>
              </a:effectLst>
              <a:latin typeface="Arial" charset="0"/>
              <a:ea typeface="ＭＳ Ｐゴシック" charset="0"/>
              <a:cs typeface="+mj-cs"/>
            </a:endParaRPr>
          </a:p>
        </p:txBody>
      </p:sp>
      <p:sp>
        <p:nvSpPr>
          <p:cNvPr id="5" name="Rectangle 2"/>
          <p:cNvSpPr txBox="1">
            <a:spLocks noChangeArrowheads="1"/>
          </p:cNvSpPr>
          <p:nvPr/>
        </p:nvSpPr>
        <p:spPr bwMode="auto">
          <a:xfrm>
            <a:off x="485598" y="1602007"/>
            <a:ext cx="8267732" cy="34111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Arial"/>
              </a:rPr>
              <a:t>هللويا أحمد الرب بكل قلبي في مجلس المستقيمين</a:t>
            </a:r>
            <a:r>
              <a:rPr kumimoji="0" lang="ar-JO" sz="4400" b="0" i="0" u="none" strike="noStrike" kern="1200" cap="none" spc="0" normalizeH="0" baseline="0" noProof="0" dirty="0">
                <a:ln>
                  <a:noFill/>
                </a:ln>
                <a:solidFill>
                  <a:srgbClr val="FFFFFF"/>
                </a:solidFill>
                <a:effectLst/>
                <a:uLnTx/>
                <a:uFillTx/>
                <a:latin typeface="Times New Roman"/>
                <a:ea typeface="ＭＳ Ｐゴシック" pitchFamily="-108" charset="-128"/>
                <a:cs typeface="Arial"/>
              </a:rPr>
              <a:t> </a:t>
            </a:r>
            <a:r>
              <a:rPr kumimoji="0" lang="ar-JO" sz="44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Arial"/>
              </a:rPr>
              <a:t>وجماعتهم.</a:t>
            </a:r>
            <a:r>
              <a:rPr kumimoji="0" lang="en-US" sz="44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Arial"/>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Arial"/>
              </a:rPr>
              <a:t>(</a:t>
            </a:r>
            <a:r>
              <a:rPr kumimoji="0" lang="ar-JO" sz="44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Arial"/>
              </a:rPr>
              <a:t>مزامير 111 : 1</a:t>
            </a:r>
            <a:r>
              <a:rPr kumimoji="0" lang="en-US" sz="44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Arial"/>
              </a:rPr>
              <a:t>)</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Arial"/>
            </a:endParaRP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المزامير</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endParaRPr>
          </a:p>
        </p:txBody>
      </p:sp>
      <p:sp>
        <p:nvSpPr>
          <p:cNvPr id="9"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۳۸٠</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2873326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CG Table 20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8222"/>
            <a:ext cx="9144000" cy="6829778"/>
          </a:xfrm>
          <a:prstGeom prst="rect">
            <a:avLst/>
          </a:prstGeom>
        </p:spPr>
      </p:pic>
      <p:sp>
        <p:nvSpPr>
          <p:cNvPr id="361477" name="Rectangle 5"/>
          <p:cNvSpPr>
            <a:spLocks noGrp="1" noChangeArrowheads="1"/>
          </p:cNvSpPr>
          <p:nvPr>
            <p:ph type="title"/>
          </p:nvPr>
        </p:nvSpPr>
        <p:spPr>
          <a:xfrm>
            <a:off x="-71438" y="5174370"/>
            <a:ext cx="9251951" cy="1759830"/>
          </a:xfrm>
          <a:solidFill>
            <a:srgbClr val="000000"/>
          </a:solidFill>
        </p:spPr>
        <p:txBody>
          <a:bodyPr>
            <a:normAutofit fontScale="90000"/>
          </a:bodyPr>
          <a:lstStyle/>
          <a:p>
            <a:pPr algn="ctr" eaLnBrk="1" hangingPunct="1">
              <a:defRPr/>
            </a:pPr>
            <a:r>
              <a:rPr lang="ar-IQ" sz="4000" b="1" dirty="0">
                <a:cs typeface="+mj-cs"/>
              </a:rPr>
              <a:t>الصلاة في الكتاب المقدس في </a:t>
            </a:r>
            <a:r>
              <a:rPr lang="ar-JO" sz="4000" b="1" dirty="0">
                <a:cs typeface="+mj-cs"/>
              </a:rPr>
              <a:t>مساكن </a:t>
            </a:r>
            <a:r>
              <a:rPr lang="ar-IQ" sz="4000" b="1" dirty="0">
                <a:cs typeface="+mj-cs"/>
              </a:rPr>
              <a:t>كلية سنغافورة</a:t>
            </a:r>
            <a:br>
              <a:rPr lang="ar-IQ" sz="4000" b="1" dirty="0">
                <a:cs typeface="+mj-cs"/>
              </a:rPr>
            </a:br>
            <a:r>
              <a:rPr lang="ar-IQ" sz="4000" b="1" dirty="0">
                <a:cs typeface="+mj-cs"/>
              </a:rPr>
              <a:t>الجمعة 3 آب من 7 -9 </a:t>
            </a:r>
            <a:endParaRPr lang="en-US" sz="4000" b="1" dirty="0">
              <a:cs typeface="+mj-cs"/>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524293586"/>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81551912"/>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b="1" dirty="0">
                <a:solidFill>
                  <a:srgbClr val="FFFFFF"/>
                </a:solidFill>
                <a:latin typeface="Arial" charset="0"/>
                <a:ea typeface="ＭＳ Ｐゴシック" charset="0"/>
              </a:rPr>
              <a:t>مسح العهد القديم</a:t>
            </a:r>
            <a:r>
              <a:rPr lang="en-US" sz="3200" b="1" dirty="0">
                <a:solidFill>
                  <a:srgbClr val="FFFFFF"/>
                </a:solidFill>
                <a:latin typeface="Arial" charset="0"/>
                <a:ea typeface="ＭＳ Ｐゴシック" charset="0"/>
              </a:rPr>
              <a:t>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علي هذا العرض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677928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9144000" cy="990600"/>
          </a:xfrm>
          <a:solidFill>
            <a:schemeClr val="tx1"/>
          </a:solidFill>
          <a:effectLst>
            <a:outerShdw blurRad="63500" dist="38099" dir="2700000" algn="ctr" rotWithShape="0">
              <a:schemeClr val="tx2">
                <a:alpha val="74998"/>
              </a:schemeClr>
            </a:outerShdw>
          </a:effectLst>
        </p:spPr>
        <p:txBody>
          <a:bodyPr/>
          <a:lstStyle/>
          <a:p>
            <a:pPr eaLnBrk="1" hangingPunct="1">
              <a:defRPr/>
            </a:pPr>
            <a:r>
              <a:rPr lang="ar-IQ" dirty="0">
                <a:solidFill>
                  <a:schemeClr val="bg1"/>
                </a:solidFill>
                <a:ea typeface="+mj-ea"/>
              </a:rPr>
              <a:t>تصنيفات المزامير </a:t>
            </a:r>
            <a:r>
              <a:rPr lang="en-US" dirty="0">
                <a:solidFill>
                  <a:schemeClr val="bg1"/>
                </a:solidFill>
                <a:ea typeface="+mj-ea"/>
              </a:rPr>
              <a:t> </a:t>
            </a:r>
          </a:p>
        </p:txBody>
      </p:sp>
      <p:sp>
        <p:nvSpPr>
          <p:cNvPr id="48131" name="Rectangle 3"/>
          <p:cNvSpPr>
            <a:spLocks noGrp="1" noChangeArrowheads="1"/>
          </p:cNvSpPr>
          <p:nvPr>
            <p:ph type="body" sz="half" idx="1"/>
          </p:nvPr>
        </p:nvSpPr>
        <p:spPr>
          <a:xfrm>
            <a:off x="1259632" y="1219200"/>
            <a:ext cx="2812504" cy="5638800"/>
          </a:xfrm>
          <a:ln>
            <a:miter lim="800000"/>
            <a:headEnd/>
            <a:tailEnd/>
          </a:ln>
        </p:spPr>
        <p:txBody>
          <a:bodyPr/>
          <a:lstStyle/>
          <a:p>
            <a:pPr algn="r" rtl="1" eaLnBrk="1" hangingPunct="1">
              <a:defRPr/>
            </a:pPr>
            <a:r>
              <a:rPr lang="ar-IQ" sz="3200" b="1" dirty="0">
                <a:solidFill>
                  <a:schemeClr val="bg1"/>
                </a:solidFill>
                <a:effectLst>
                  <a:glow rad="203200">
                    <a:schemeClr val="tx2">
                      <a:alpha val="75000"/>
                    </a:schemeClr>
                  </a:glow>
                </a:effectLst>
                <a:ea typeface="+mn-ea"/>
              </a:rPr>
              <a:t>التسبيح</a:t>
            </a:r>
            <a:endParaRPr lang="en-US" sz="3200" b="1" dirty="0">
              <a:solidFill>
                <a:schemeClr val="bg1"/>
              </a:solidFill>
              <a:effectLst>
                <a:glow rad="203200">
                  <a:schemeClr val="tx2">
                    <a:alpha val="75000"/>
                  </a:schemeClr>
                </a:glow>
              </a:effectLst>
              <a:ea typeface="+mn-ea"/>
            </a:endParaRPr>
          </a:p>
          <a:p>
            <a:pPr algn="r" rtl="1" eaLnBrk="1" hangingPunct="1">
              <a:defRPr/>
            </a:pPr>
            <a:endParaRPr lang="en-US" sz="3200" b="1" dirty="0">
              <a:solidFill>
                <a:schemeClr val="bg1"/>
              </a:solidFill>
              <a:effectLst>
                <a:glow rad="203200">
                  <a:schemeClr val="tx2">
                    <a:alpha val="75000"/>
                  </a:schemeClr>
                </a:glow>
              </a:effectLst>
              <a:ea typeface="+mn-ea"/>
            </a:endParaRPr>
          </a:p>
          <a:p>
            <a:pPr algn="r" rtl="1" eaLnBrk="1" hangingPunct="1">
              <a:defRPr/>
            </a:pPr>
            <a:r>
              <a:rPr lang="ar-IQ" sz="3200" b="1" dirty="0" err="1">
                <a:solidFill>
                  <a:schemeClr val="bg1"/>
                </a:solidFill>
                <a:effectLst>
                  <a:glow rad="203200">
                    <a:schemeClr val="tx2">
                      <a:alpha val="75000"/>
                    </a:schemeClr>
                  </a:glow>
                </a:effectLst>
                <a:ea typeface="+mn-ea"/>
              </a:rPr>
              <a:t>المسيانية</a:t>
            </a:r>
            <a:endParaRPr lang="en-US" sz="3200" b="1" dirty="0">
              <a:solidFill>
                <a:schemeClr val="bg1"/>
              </a:solidFill>
              <a:effectLst>
                <a:glow rad="203200">
                  <a:schemeClr val="tx2">
                    <a:alpha val="75000"/>
                  </a:schemeClr>
                </a:glow>
              </a:effectLst>
              <a:ea typeface="+mn-ea"/>
            </a:endParaRPr>
          </a:p>
          <a:p>
            <a:pPr algn="r" rtl="1" eaLnBrk="1" hangingPunct="1">
              <a:defRPr/>
            </a:pPr>
            <a:endParaRPr lang="en-US" sz="3200" b="1" dirty="0">
              <a:solidFill>
                <a:schemeClr val="bg1"/>
              </a:solidFill>
              <a:effectLst>
                <a:glow rad="203200">
                  <a:schemeClr val="tx2">
                    <a:alpha val="75000"/>
                  </a:schemeClr>
                </a:glow>
              </a:effectLst>
              <a:ea typeface="+mn-ea"/>
            </a:endParaRPr>
          </a:p>
          <a:p>
            <a:pPr algn="r" rtl="1" eaLnBrk="1" hangingPunct="1">
              <a:defRPr/>
            </a:pPr>
            <a:r>
              <a:rPr lang="ar-IQ" sz="3200" b="1" dirty="0">
                <a:solidFill>
                  <a:schemeClr val="bg1"/>
                </a:solidFill>
                <a:effectLst>
                  <a:glow rad="203200">
                    <a:schemeClr val="tx2">
                      <a:alpha val="75000"/>
                    </a:schemeClr>
                  </a:glow>
                </a:effectLst>
                <a:ea typeface="+mn-ea"/>
              </a:rPr>
              <a:t>الرثاء</a:t>
            </a:r>
            <a:endParaRPr lang="en-US" sz="3200" b="1" dirty="0">
              <a:solidFill>
                <a:schemeClr val="bg1"/>
              </a:solidFill>
              <a:effectLst>
                <a:glow rad="203200">
                  <a:schemeClr val="tx2">
                    <a:alpha val="75000"/>
                  </a:schemeClr>
                </a:glow>
              </a:effectLst>
              <a:ea typeface="+mn-ea"/>
            </a:endParaRPr>
          </a:p>
          <a:p>
            <a:pPr algn="r" rtl="1" eaLnBrk="1" hangingPunct="1">
              <a:defRPr/>
            </a:pPr>
            <a:endParaRPr lang="en-US" sz="3200" b="1" dirty="0">
              <a:solidFill>
                <a:schemeClr val="bg1"/>
              </a:solidFill>
              <a:effectLst>
                <a:glow rad="203200">
                  <a:schemeClr val="tx2">
                    <a:alpha val="75000"/>
                  </a:schemeClr>
                </a:glow>
              </a:effectLst>
              <a:ea typeface="+mn-ea"/>
            </a:endParaRPr>
          </a:p>
          <a:p>
            <a:pPr algn="r" rtl="1" eaLnBrk="1" hangingPunct="1">
              <a:defRPr/>
            </a:pPr>
            <a:r>
              <a:rPr lang="ar-IQ" sz="3200" b="1" dirty="0">
                <a:solidFill>
                  <a:schemeClr val="bg1"/>
                </a:solidFill>
                <a:effectLst>
                  <a:glow rad="203200">
                    <a:schemeClr val="tx2">
                      <a:alpha val="75000"/>
                    </a:schemeClr>
                  </a:glow>
                </a:effectLst>
                <a:ea typeface="+mn-ea"/>
              </a:rPr>
              <a:t>الشهادة</a:t>
            </a:r>
            <a:endParaRPr lang="en-US" sz="3200" b="1" dirty="0">
              <a:solidFill>
                <a:schemeClr val="bg1"/>
              </a:solidFill>
              <a:effectLst>
                <a:glow rad="203200">
                  <a:schemeClr val="tx2">
                    <a:alpha val="75000"/>
                  </a:schemeClr>
                </a:glow>
              </a:effectLst>
              <a:ea typeface="+mn-ea"/>
            </a:endParaRPr>
          </a:p>
          <a:p>
            <a:pPr algn="r" rtl="1" eaLnBrk="1" hangingPunct="1">
              <a:defRPr/>
            </a:pPr>
            <a:endParaRPr lang="en-US" sz="3200" b="1" dirty="0">
              <a:solidFill>
                <a:schemeClr val="bg1"/>
              </a:solidFill>
              <a:effectLst>
                <a:glow rad="203200">
                  <a:schemeClr val="tx2">
                    <a:alpha val="75000"/>
                  </a:schemeClr>
                </a:glow>
              </a:effectLst>
              <a:ea typeface="+mn-ea"/>
            </a:endParaRPr>
          </a:p>
          <a:p>
            <a:pPr algn="r" rtl="1" eaLnBrk="1" hangingPunct="1">
              <a:defRPr/>
            </a:pPr>
            <a:r>
              <a:rPr lang="ar-IQ" sz="3200" b="1" dirty="0">
                <a:solidFill>
                  <a:schemeClr val="bg1"/>
                </a:solidFill>
                <a:effectLst>
                  <a:glow rad="203200">
                    <a:schemeClr val="tx2">
                      <a:alpha val="75000"/>
                    </a:schemeClr>
                  </a:glow>
                </a:effectLst>
                <a:ea typeface="+mn-ea"/>
              </a:rPr>
              <a:t>الصعود</a:t>
            </a:r>
            <a:endParaRPr lang="en-US" sz="3200" b="1" dirty="0">
              <a:solidFill>
                <a:schemeClr val="bg1"/>
              </a:solidFill>
              <a:effectLst>
                <a:glow rad="203200">
                  <a:schemeClr val="tx2">
                    <a:alpha val="75000"/>
                  </a:schemeClr>
                </a:glow>
              </a:effectLst>
              <a:ea typeface="+mn-ea"/>
            </a:endParaRPr>
          </a:p>
        </p:txBody>
      </p:sp>
      <p:sp>
        <p:nvSpPr>
          <p:cNvPr id="48132" name="Rectangle 4"/>
          <p:cNvSpPr>
            <a:spLocks noGrp="1" noChangeArrowheads="1"/>
          </p:cNvSpPr>
          <p:nvPr>
            <p:ph type="body" sz="half" idx="2"/>
          </p:nvPr>
        </p:nvSpPr>
        <p:spPr>
          <a:xfrm>
            <a:off x="4072136" y="1219200"/>
            <a:ext cx="2890664" cy="5638800"/>
          </a:xfrm>
          <a:noFill/>
          <a:ln>
            <a:noFill/>
            <a:miter lim="800000"/>
            <a:headEnd/>
            <a:tailEnd/>
          </a:ln>
        </p:spPr>
        <p:txBody>
          <a:bodyPr vert="horz" wrap="square" lIns="91440" tIns="45720" rIns="91440" bIns="45720" numCol="1" anchor="t" anchorCtr="0" compatLnSpc="1">
            <a:prstTxWarp prst="textNoShape">
              <a:avLst/>
            </a:prstTxWarp>
          </a:bodyPr>
          <a:lstStyle/>
          <a:p>
            <a:pPr algn="r" rtl="1" eaLnBrk="1" hangingPunct="1"/>
            <a:r>
              <a:rPr lang="ar-IQ" sz="3200" b="1" dirty="0">
                <a:solidFill>
                  <a:schemeClr val="bg1"/>
                </a:solidFill>
                <a:effectLst>
                  <a:glow rad="203200">
                    <a:schemeClr val="tx2">
                      <a:alpha val="75000"/>
                    </a:schemeClr>
                  </a:glow>
                </a:effectLst>
                <a:ea typeface="+mn-ea"/>
              </a:rPr>
              <a:t>الحكمة </a:t>
            </a:r>
            <a:endParaRPr lang="en-US" sz="3200" b="1" dirty="0">
              <a:solidFill>
                <a:schemeClr val="bg1"/>
              </a:solidFill>
              <a:effectLst>
                <a:glow rad="203200">
                  <a:schemeClr val="tx2">
                    <a:alpha val="75000"/>
                  </a:schemeClr>
                </a:glow>
              </a:effectLst>
              <a:ea typeface="+mn-ea"/>
            </a:endParaRPr>
          </a:p>
          <a:p>
            <a:pPr algn="r" rtl="1" eaLnBrk="1" hangingPunct="1"/>
            <a:endParaRPr lang="en-US" sz="3200" b="1" dirty="0">
              <a:solidFill>
                <a:schemeClr val="bg1"/>
              </a:solidFill>
              <a:effectLst>
                <a:glow rad="203200">
                  <a:schemeClr val="tx2">
                    <a:alpha val="75000"/>
                  </a:schemeClr>
                </a:glow>
              </a:effectLst>
              <a:ea typeface="+mn-ea"/>
            </a:endParaRPr>
          </a:p>
          <a:p>
            <a:pPr algn="r" rtl="1" eaLnBrk="1" hangingPunct="1"/>
            <a:r>
              <a:rPr lang="ar-IQ" sz="3200" b="1" dirty="0" err="1">
                <a:solidFill>
                  <a:schemeClr val="bg1"/>
                </a:solidFill>
                <a:effectLst>
                  <a:glow rad="203200">
                    <a:schemeClr val="tx2">
                      <a:alpha val="75000"/>
                    </a:schemeClr>
                  </a:glow>
                </a:effectLst>
                <a:ea typeface="+mn-ea"/>
              </a:rPr>
              <a:t>التوبه</a:t>
            </a:r>
            <a:endParaRPr lang="en-US" sz="3200" b="1" dirty="0">
              <a:solidFill>
                <a:schemeClr val="bg1"/>
              </a:solidFill>
              <a:effectLst>
                <a:glow rad="203200">
                  <a:schemeClr val="tx2">
                    <a:alpha val="75000"/>
                  </a:schemeClr>
                </a:glow>
              </a:effectLst>
              <a:ea typeface="+mn-ea"/>
            </a:endParaRPr>
          </a:p>
          <a:p>
            <a:pPr algn="r" rtl="1" eaLnBrk="1" hangingPunct="1"/>
            <a:endParaRPr lang="en-US" sz="3200" b="1" dirty="0">
              <a:solidFill>
                <a:schemeClr val="bg1"/>
              </a:solidFill>
              <a:effectLst>
                <a:glow rad="203200">
                  <a:schemeClr val="tx2">
                    <a:alpha val="75000"/>
                  </a:schemeClr>
                </a:glow>
              </a:effectLst>
              <a:ea typeface="+mn-ea"/>
            </a:endParaRPr>
          </a:p>
          <a:p>
            <a:pPr algn="r" rtl="1" eaLnBrk="1" hangingPunct="1"/>
            <a:r>
              <a:rPr lang="ar-IQ" sz="3200" b="1" dirty="0">
                <a:solidFill>
                  <a:schemeClr val="bg1"/>
                </a:solidFill>
                <a:effectLst>
                  <a:glow rad="203200">
                    <a:schemeClr val="tx2">
                      <a:alpha val="75000"/>
                    </a:schemeClr>
                  </a:glow>
                </a:effectLst>
                <a:ea typeface="+mn-ea"/>
              </a:rPr>
              <a:t>الطبيعة</a:t>
            </a:r>
            <a:endParaRPr lang="en-US" sz="3200" b="1" dirty="0">
              <a:solidFill>
                <a:schemeClr val="bg1"/>
              </a:solidFill>
              <a:effectLst>
                <a:glow rad="203200">
                  <a:schemeClr val="tx2">
                    <a:alpha val="75000"/>
                  </a:schemeClr>
                </a:glow>
              </a:effectLst>
              <a:ea typeface="+mn-ea"/>
            </a:endParaRPr>
          </a:p>
          <a:p>
            <a:pPr algn="r" rtl="1" eaLnBrk="1" hangingPunct="1"/>
            <a:endParaRPr lang="en-US" sz="3200" b="1" dirty="0">
              <a:solidFill>
                <a:schemeClr val="bg1"/>
              </a:solidFill>
              <a:effectLst>
                <a:glow rad="203200">
                  <a:schemeClr val="tx2">
                    <a:alpha val="75000"/>
                  </a:schemeClr>
                </a:glow>
              </a:effectLst>
              <a:ea typeface="+mn-ea"/>
            </a:endParaRPr>
          </a:p>
          <a:p>
            <a:pPr algn="r" rtl="1" eaLnBrk="1" hangingPunct="1"/>
            <a:r>
              <a:rPr lang="ar-IQ" sz="3200" b="1" dirty="0">
                <a:solidFill>
                  <a:schemeClr val="bg1"/>
                </a:solidFill>
                <a:effectLst>
                  <a:glow rad="203200">
                    <a:schemeClr val="tx2">
                      <a:alpha val="75000"/>
                    </a:schemeClr>
                  </a:glow>
                </a:effectLst>
                <a:ea typeface="+mn-ea"/>
              </a:rPr>
              <a:t>التاريخ</a:t>
            </a:r>
            <a:endParaRPr lang="en-US" sz="3200" b="1" dirty="0">
              <a:solidFill>
                <a:schemeClr val="bg1"/>
              </a:solidFill>
              <a:effectLst>
                <a:glow rad="203200">
                  <a:schemeClr val="tx2">
                    <a:alpha val="75000"/>
                  </a:schemeClr>
                </a:glow>
              </a:effectLst>
              <a:ea typeface="+mn-ea"/>
            </a:endParaRPr>
          </a:p>
          <a:p>
            <a:pPr marL="0" indent="0" algn="r" rtl="1" eaLnBrk="1" hangingPunct="1">
              <a:buNone/>
            </a:pPr>
            <a:r>
              <a:rPr lang="ar-IQ" sz="3200" b="1" dirty="0">
                <a:solidFill>
                  <a:schemeClr val="bg1"/>
                </a:solidFill>
                <a:effectLst>
                  <a:glow rad="203200">
                    <a:schemeClr val="tx2">
                      <a:alpha val="75000"/>
                    </a:schemeClr>
                  </a:glow>
                </a:effectLst>
                <a:ea typeface="+mn-ea"/>
              </a:rPr>
              <a:t> </a:t>
            </a:r>
            <a:endParaRPr lang="en-US" sz="3200" b="1" dirty="0">
              <a:solidFill>
                <a:schemeClr val="bg1"/>
              </a:solidFill>
              <a:effectLst>
                <a:glow rad="203200">
                  <a:schemeClr val="tx2">
                    <a:alpha val="75000"/>
                  </a:schemeClr>
                </a:glow>
              </a:effectLst>
              <a:ea typeface="+mn-ea"/>
            </a:endParaRPr>
          </a:p>
          <a:p>
            <a:pPr algn="r" rtl="1" eaLnBrk="1" hangingPunct="1"/>
            <a:r>
              <a:rPr lang="ar-IQ" sz="3200" b="1" dirty="0">
                <a:solidFill>
                  <a:schemeClr val="bg1"/>
                </a:solidFill>
                <a:effectLst>
                  <a:glow rad="203200">
                    <a:schemeClr val="tx2">
                      <a:alpha val="75000"/>
                    </a:schemeClr>
                  </a:glow>
                </a:effectLst>
                <a:ea typeface="+mn-ea"/>
              </a:rPr>
              <a:t>لعن</a:t>
            </a:r>
            <a:endParaRPr lang="en-US" sz="3200" b="1" dirty="0">
              <a:solidFill>
                <a:schemeClr val="bg1"/>
              </a:solidFill>
              <a:effectLst>
                <a:glow rad="203200">
                  <a:schemeClr val="tx2">
                    <a:alpha val="75000"/>
                  </a:schemeClr>
                </a:glow>
              </a:effectLst>
              <a:ea typeface="+mn-ea"/>
            </a:endParaRPr>
          </a:p>
        </p:txBody>
      </p:sp>
      <p:sp>
        <p:nvSpPr>
          <p:cNvPr id="154629" name="Text Box 5"/>
          <p:cNvSpPr txBox="1">
            <a:spLocks noChangeArrowheads="1"/>
          </p:cNvSpPr>
          <p:nvPr/>
        </p:nvSpPr>
        <p:spPr bwMode="auto">
          <a:xfrm>
            <a:off x="8299450" y="76208"/>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charset="0"/>
                <a:ea typeface="ＭＳ Ｐゴシック" charset="0"/>
              </a:rPr>
              <a:t>386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54630" name="Text Box 5"/>
          <p:cNvSpPr txBox="1">
            <a:spLocks noChangeArrowheads="1"/>
          </p:cNvSpPr>
          <p:nvPr/>
        </p:nvSpPr>
        <p:spPr bwMode="auto">
          <a:xfrm>
            <a:off x="8305811" y="533409"/>
            <a:ext cx="6030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p</a:t>
            </a:r>
            <a:r>
              <a:rPr kumimoji="0" lang="ar-IQ" sz="3200" b="1" i="0" u="none" strike="noStrike" kern="1200" cap="none" spc="0" normalizeH="0" baseline="0" noProof="0" dirty="0">
                <a:ln>
                  <a:noFill/>
                </a:ln>
                <a:solidFill>
                  <a:srgbClr val="FFFFFF"/>
                </a:solidFill>
                <a:effectLst/>
                <a:uLnTx/>
                <a:uFillTx/>
                <a:latin typeface="Arial" charset="0"/>
                <a:ea typeface="ＭＳ Ｐゴシック" charset="0"/>
              </a:rPr>
              <a:t>9</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4040541142"/>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effectLst>
            <a:outerShdw blurRad="63500" dist="38099" dir="2700000" algn="ctr" rotWithShape="0">
              <a:srgbClr val="100D00">
                <a:alpha val="74998"/>
              </a:srgbClr>
            </a:outerShdw>
          </a:effectLst>
        </p:spPr>
        <p:txBody>
          <a:bodyPr/>
          <a:lstStyle/>
          <a:p>
            <a:pPr eaLnBrk="1" hangingPunct="1">
              <a:defRPr/>
            </a:pPr>
            <a:r>
              <a:rPr lang="ar-IQ" b="1" dirty="0">
                <a:solidFill>
                  <a:srgbClr val="FFFF00"/>
                </a:solidFill>
                <a:latin typeface="Arial" charset="0"/>
                <a:cs typeface="Arial" charset="0"/>
              </a:rPr>
              <a:t>هل كنت تعرف ؟</a:t>
            </a:r>
            <a:endParaRPr lang="en-US" dirty="0">
              <a:latin typeface="Arial" charset="0"/>
              <a:cs typeface="Arial" charset="0"/>
            </a:endParaRPr>
          </a:p>
        </p:txBody>
      </p:sp>
      <p:sp>
        <p:nvSpPr>
          <p:cNvPr id="2053" name="Rectangle 5"/>
          <p:cNvSpPr>
            <a:spLocks noGrp="1" noChangeArrowheads="1"/>
          </p:cNvSpPr>
          <p:nvPr>
            <p:ph type="body" idx="1"/>
          </p:nvPr>
        </p:nvSpPr>
        <p:spPr>
          <a:xfrm>
            <a:off x="228600" y="1676400"/>
            <a:ext cx="8686800" cy="4953000"/>
          </a:xfrm>
        </p:spPr>
        <p:txBody>
          <a:bodyPr/>
          <a:lstStyle/>
          <a:p>
            <a:pPr marL="622300" indent="-622300" algn="r" eaLnBrk="1" hangingPunct="1">
              <a:buFontTx/>
              <a:buNone/>
              <a:defRPr/>
            </a:pPr>
            <a:r>
              <a:rPr lang="ar-IQ" b="1" dirty="0">
                <a:solidFill>
                  <a:srgbClr val="FFFF00"/>
                </a:solidFill>
                <a:effectLst>
                  <a:outerShdw blurRad="50800" dist="38100" dir="2700000" algn="tl" rotWithShape="0">
                    <a:srgbClr val="000000">
                      <a:alpha val="43000"/>
                    </a:srgbClr>
                  </a:outerShdw>
                </a:effectLst>
                <a:ea typeface="+mn-ea"/>
              </a:rPr>
              <a:t>كتاب ال</a:t>
            </a:r>
            <a:r>
              <a:rPr lang="ar-JO" b="1" dirty="0">
                <a:solidFill>
                  <a:srgbClr val="FFFF00"/>
                </a:solidFill>
                <a:effectLst>
                  <a:outerShdw blurRad="50800" dist="38100" dir="2700000" algn="tl" rotWithShape="0">
                    <a:srgbClr val="000000">
                      <a:alpha val="43000"/>
                    </a:srgbClr>
                  </a:outerShdw>
                </a:effectLst>
                <a:ea typeface="+mn-ea"/>
              </a:rPr>
              <a:t>م</a:t>
            </a:r>
            <a:r>
              <a:rPr lang="ar-IQ" b="1" dirty="0">
                <a:solidFill>
                  <a:srgbClr val="FFFF00"/>
                </a:solidFill>
                <a:effectLst>
                  <a:outerShdw blurRad="50800" dist="38100" dir="2700000" algn="tl" rotWithShape="0">
                    <a:srgbClr val="000000">
                      <a:alpha val="43000"/>
                    </a:srgbClr>
                  </a:outerShdw>
                </a:effectLst>
                <a:ea typeface="+mn-ea"/>
              </a:rPr>
              <a:t>زامير هو</a:t>
            </a:r>
            <a:endParaRPr lang="en-US" b="1" dirty="0">
              <a:solidFill>
                <a:srgbClr val="FFFF00"/>
              </a:solidFill>
              <a:effectLst>
                <a:outerShdw blurRad="50800" dist="38100" dir="2700000" algn="tl" rotWithShape="0">
                  <a:srgbClr val="000000">
                    <a:alpha val="43000"/>
                  </a:srgbClr>
                </a:outerShdw>
              </a:effectLst>
              <a:ea typeface="+mn-ea"/>
            </a:endParaRPr>
          </a:p>
          <a:p>
            <a:pPr marL="622300" indent="-622300" eaLnBrk="1" hangingPunct="1">
              <a:buFontTx/>
              <a:buNone/>
              <a:defRPr/>
            </a:pPr>
            <a:endParaRPr lang="en-US" b="1" dirty="0">
              <a:solidFill>
                <a:srgbClr val="FFFF00"/>
              </a:solidFill>
              <a:effectLst>
                <a:outerShdw blurRad="50800" dist="38100" dir="2700000" algn="tl" rotWithShape="0">
                  <a:srgbClr val="000000">
                    <a:alpha val="43000"/>
                  </a:srgbClr>
                </a:outerShdw>
              </a:effectLst>
              <a:ea typeface="+mn-ea"/>
            </a:endParaRPr>
          </a:p>
          <a:p>
            <a:pPr marL="0" indent="0" algn="r" eaLnBrk="1" hangingPunct="1">
              <a:buNone/>
              <a:defRPr/>
            </a:pPr>
            <a:r>
              <a:rPr lang="ar-IQ" b="1" dirty="0">
                <a:solidFill>
                  <a:srgbClr val="FFFF00"/>
                </a:solidFill>
                <a:effectLst>
                  <a:outerShdw blurRad="50800" dist="38100" dir="2700000" algn="tl" rotWithShape="0">
                    <a:srgbClr val="000000">
                      <a:alpha val="43000"/>
                    </a:srgbClr>
                  </a:outerShdw>
                </a:effectLst>
                <a:ea typeface="+mn-ea"/>
              </a:rPr>
              <a:t>أ-هو الاكثر </a:t>
            </a:r>
            <a:r>
              <a:rPr lang="ar-IQ" b="1" dirty="0" err="1">
                <a:solidFill>
                  <a:srgbClr val="FFFF00"/>
                </a:solidFill>
                <a:effectLst>
                  <a:outerShdw blurRad="50800" dist="38100" dir="2700000" algn="tl" rotWithShape="0">
                    <a:srgbClr val="000000">
                      <a:alpha val="43000"/>
                    </a:srgbClr>
                  </a:outerShdw>
                </a:effectLst>
                <a:ea typeface="+mn-ea"/>
              </a:rPr>
              <a:t>تنوعآ</a:t>
            </a:r>
            <a:r>
              <a:rPr lang="ar-IQ" b="1" dirty="0">
                <a:solidFill>
                  <a:srgbClr val="FFFF00"/>
                </a:solidFill>
                <a:effectLst>
                  <a:outerShdw blurRad="50800" dist="38100" dir="2700000" algn="tl" rotWithShape="0">
                    <a:srgbClr val="000000">
                      <a:alpha val="43000"/>
                    </a:srgbClr>
                  </a:outerShdw>
                </a:effectLst>
                <a:ea typeface="+mn-ea"/>
              </a:rPr>
              <a:t> في العهد القديم </a:t>
            </a:r>
          </a:p>
          <a:p>
            <a:pPr marL="0" indent="0" algn="r" eaLnBrk="1" hangingPunct="1">
              <a:buNone/>
              <a:defRPr/>
            </a:pPr>
            <a:r>
              <a:rPr lang="ar-IQ" b="1" dirty="0">
                <a:solidFill>
                  <a:srgbClr val="FFFF00"/>
                </a:solidFill>
                <a:effectLst>
                  <a:outerShdw blurRad="50800" dist="38100" dir="2700000" algn="tl" rotWithShape="0">
                    <a:srgbClr val="000000">
                      <a:alpha val="43000"/>
                    </a:srgbClr>
                  </a:outerShdw>
                </a:effectLst>
                <a:ea typeface="+mn-ea"/>
              </a:rPr>
              <a:t>ب-هو اطول سفر في الكتاب المقدس</a:t>
            </a:r>
          </a:p>
        </p:txBody>
      </p:sp>
      <p:sp>
        <p:nvSpPr>
          <p:cNvPr id="2056" name="Text Box 8"/>
          <p:cNvSpPr txBox="1">
            <a:spLocks noChangeArrowheads="1"/>
          </p:cNvSpPr>
          <p:nvPr/>
        </p:nvSpPr>
        <p:spPr bwMode="auto">
          <a:xfrm>
            <a:off x="8299450" y="76208"/>
            <a:ext cx="704039"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382</a:t>
            </a:r>
            <a:endPar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endParaRPr>
          </a:p>
        </p:txBody>
      </p:sp>
      <p:sp>
        <p:nvSpPr>
          <p:cNvPr id="5" name="Text Box 8"/>
          <p:cNvSpPr txBox="1">
            <a:spLocks noChangeArrowheads="1"/>
          </p:cNvSpPr>
          <p:nvPr/>
        </p:nvSpPr>
        <p:spPr bwMode="auto">
          <a:xfrm>
            <a:off x="8305811" y="533409"/>
            <a:ext cx="642355"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P </a:t>
            </a: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5</a:t>
            </a:r>
            <a:endPar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0" y="381000"/>
            <a:ext cx="9144000" cy="685800"/>
          </a:xfrm>
          <a:solidFill>
            <a:srgbClr val="000000"/>
          </a:solidFill>
        </p:spPr>
        <p:txBody>
          <a:bodyPr/>
          <a:lstStyle/>
          <a:p>
            <a:pPr>
              <a:defRPr/>
            </a:pPr>
            <a:r>
              <a:rPr lang="ar-IQ" dirty="0">
                <a:solidFill>
                  <a:srgbClr val="EAEAEA"/>
                </a:solidFill>
                <a:effectLst>
                  <a:outerShdw blurRad="38100" dist="38100" dir="2700000" algn="tl">
                    <a:srgbClr val="FFFFFF"/>
                  </a:outerShdw>
                </a:effectLst>
                <a:latin typeface="Arial" charset="0"/>
                <a:ea typeface="ＭＳ Ｐゴシック" charset="0"/>
                <a:cs typeface="Arial" charset="0"/>
              </a:rPr>
              <a:t>اطول سفر في الكتاب المقدس </a:t>
            </a:r>
            <a:endParaRPr lang="en-US" dirty="0">
              <a:solidFill>
                <a:srgbClr val="EAEAEA"/>
              </a:solidFill>
              <a:effectLst>
                <a:outerShdw blurRad="38100" dist="38100" dir="2700000" algn="tl">
                  <a:srgbClr val="FFFFFF"/>
                </a:outerShdw>
              </a:effectLst>
              <a:latin typeface="Arial" charset="0"/>
              <a:ea typeface="ＭＳ Ｐゴシック" charset="0"/>
              <a:cs typeface="Arial" charset="0"/>
            </a:endParaRPr>
          </a:p>
        </p:txBody>
      </p:sp>
      <p:graphicFrame>
        <p:nvGraphicFramePr>
          <p:cNvPr id="72825" name="Group 121"/>
          <p:cNvGraphicFramePr>
            <a:graphicFrameLocks noGrp="1"/>
          </p:cNvGraphicFramePr>
          <p:nvPr/>
        </p:nvGraphicFramePr>
        <p:xfrm>
          <a:off x="228600" y="1219201"/>
          <a:ext cx="8610600" cy="5286378"/>
        </p:xfrm>
        <a:graphic>
          <a:graphicData uri="http://schemas.openxmlformats.org/drawingml/2006/table">
            <a:tbl>
              <a:tblPr/>
              <a:tblGrid>
                <a:gridCol w="1981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2211388">
                  <a:extLst>
                    <a:ext uri="{9D8B030D-6E8A-4147-A177-3AD203B41FA5}">
                      <a16:colId xmlns:a16="http://schemas.microsoft.com/office/drawing/2014/main" val="20002"/>
                    </a:ext>
                  </a:extLst>
                </a:gridCol>
                <a:gridCol w="2436812">
                  <a:extLst>
                    <a:ext uri="{9D8B030D-6E8A-4147-A177-3AD203B41FA5}">
                      <a16:colId xmlns:a16="http://schemas.microsoft.com/office/drawing/2014/main" val="20003"/>
                    </a:ext>
                  </a:extLst>
                </a:gridCol>
              </a:tblGrid>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IQ" sz="28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السفر</a:t>
                      </a:r>
                      <a:endParaRPr kumimoji="0" lang="en-US" sz="28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IQ" sz="28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ال</a:t>
                      </a:r>
                      <a:r>
                        <a:rPr kumimoji="0" lang="ar-JO" sz="28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إ</a:t>
                      </a:r>
                      <a:r>
                        <a:rPr kumimoji="0" lang="ar-IQ" sz="28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صحاحات</a:t>
                      </a:r>
                      <a:endParaRPr kumimoji="0" lang="en-US" sz="28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IQ" sz="28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ال</a:t>
                      </a:r>
                      <a:r>
                        <a:rPr kumimoji="0" lang="ar-JO" sz="28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آ</a:t>
                      </a:r>
                      <a:r>
                        <a:rPr kumimoji="0" lang="ar-IQ" sz="28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يات</a:t>
                      </a:r>
                      <a:endParaRPr kumimoji="0" lang="en-US" sz="28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IQ" sz="28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الكلمات</a:t>
                      </a:r>
                      <a:endParaRPr kumimoji="0" lang="en-US" sz="28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IQ" sz="28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rPr>
                        <a:t>المزامير</a:t>
                      </a:r>
                      <a:endParaRPr kumimoji="0" lang="en-US" sz="28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IQ" sz="28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rPr>
                        <a:t>150</a:t>
                      </a:r>
                      <a:endParaRPr kumimoji="0" lang="en-US" sz="28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IQ" sz="28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rPr>
                        <a:t>2461</a:t>
                      </a:r>
                      <a:endParaRPr kumimoji="0" lang="en-US" sz="28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IQ" sz="28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rPr>
                        <a:t>43,743</a:t>
                      </a:r>
                      <a:endParaRPr kumimoji="0" lang="en-US" sz="28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إ</a:t>
                      </a:r>
                      <a:r>
                        <a:rPr kumimoji="0" lang="ar-IQ"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رميا</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IQ"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52</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IQ"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1364</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IQ"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42,659</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IQ" sz="2800" b="1" i="0" u="none" strike="noStrike" cap="none" normalizeH="0" baseline="0" dirty="0" err="1">
                          <a:ln>
                            <a:noFill/>
                          </a:ln>
                          <a:solidFill>
                            <a:srgbClr val="FFFFFF"/>
                          </a:solidFill>
                          <a:effectLst>
                            <a:outerShdw blurRad="38100" dist="38100" dir="2700000" algn="tl">
                              <a:srgbClr val="000000"/>
                            </a:outerShdw>
                          </a:effectLst>
                          <a:latin typeface="Arial" charset="0"/>
                          <a:ea typeface="ＭＳ Ｐゴシック" charset="0"/>
                          <a:cs typeface="Arial" charset="0"/>
                        </a:rPr>
                        <a:t>حزقيال</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IQ"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48 </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IQ"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1273</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IQ"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39,407</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IQ"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التكوين</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IQ"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50</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IQ"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1533</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IQ"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38,267</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أ</a:t>
                      </a:r>
                      <a:r>
                        <a:rPr kumimoji="0" lang="ar-IQ"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شعيا</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IQ"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66</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IQ"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1292</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IQ"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37,044</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158747" name="Rectangle 122"/>
          <p:cNvSpPr>
            <a:spLocks noChangeArrowheads="1"/>
          </p:cNvSpPr>
          <p:nvPr/>
        </p:nvSpPr>
        <p:spPr bwMode="auto">
          <a:xfrm>
            <a:off x="2447925" y="6215070"/>
            <a:ext cx="1846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8748" name="Text Box 123"/>
          <p:cNvSpPr txBox="1">
            <a:spLocks noChangeArrowheads="1"/>
          </p:cNvSpPr>
          <p:nvPr/>
        </p:nvSpPr>
        <p:spPr bwMode="auto">
          <a:xfrm>
            <a:off x="7308304" y="8"/>
            <a:ext cx="1771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000000"/>
                </a:solidFill>
                <a:effectLst/>
                <a:uLnTx/>
                <a:uFillTx/>
                <a:latin typeface="Arial" charset="0"/>
                <a:ea typeface="ＭＳ Ｐゴシック" charset="0"/>
              </a:rPr>
              <a:t>478</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58749" name="TextBox 6"/>
          <p:cNvSpPr txBox="1">
            <a:spLocks noChangeArrowheads="1"/>
          </p:cNvSpPr>
          <p:nvPr/>
        </p:nvSpPr>
        <p:spPr bwMode="auto">
          <a:xfrm>
            <a:off x="0" y="6457949"/>
            <a:ext cx="91004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charset="0"/>
                <a:ea typeface="ＭＳ Ｐゴシック" charset="0"/>
              </a:rPr>
              <a:t>http://www.kneeholedesk.com/Pages/Did_You_Know/Books_of_the_Bible.html</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effectLst>
            <a:outerShdw blurRad="63500" dist="38099" dir="2700000" algn="ctr" rotWithShape="0">
              <a:srgbClr val="100D00">
                <a:alpha val="74998"/>
              </a:srgbClr>
            </a:outerShdw>
          </a:effectLst>
        </p:spPr>
        <p:txBody>
          <a:bodyPr/>
          <a:lstStyle/>
          <a:p>
            <a:pPr eaLnBrk="1" hangingPunct="1">
              <a:defRPr/>
            </a:pPr>
            <a:r>
              <a:rPr lang="ar-IQ" b="1" dirty="0">
                <a:solidFill>
                  <a:srgbClr val="FFFF00"/>
                </a:solidFill>
                <a:latin typeface="Arial" charset="0"/>
                <a:cs typeface="Arial" charset="0"/>
              </a:rPr>
              <a:t>هل كنت تعلم ؟</a:t>
            </a:r>
            <a:endParaRPr lang="en-US" dirty="0">
              <a:latin typeface="Arial" charset="0"/>
              <a:cs typeface="Arial" charset="0"/>
            </a:endParaRPr>
          </a:p>
        </p:txBody>
      </p:sp>
      <p:sp>
        <p:nvSpPr>
          <p:cNvPr id="2053" name="Rectangle 5"/>
          <p:cNvSpPr>
            <a:spLocks noGrp="1" noChangeArrowheads="1"/>
          </p:cNvSpPr>
          <p:nvPr>
            <p:ph type="body" idx="1"/>
          </p:nvPr>
        </p:nvSpPr>
        <p:spPr>
          <a:xfrm>
            <a:off x="228600" y="1676400"/>
            <a:ext cx="8686800" cy="4953000"/>
          </a:xfrm>
        </p:spPr>
        <p:txBody>
          <a:bodyPr/>
          <a:lstStyle/>
          <a:p>
            <a:pPr marL="622300" indent="-622300" eaLnBrk="1" hangingPunct="1">
              <a:buFontTx/>
              <a:buNone/>
              <a:defRPr/>
            </a:pPr>
            <a:r>
              <a:rPr lang="ar-IQ" b="1" dirty="0">
                <a:solidFill>
                  <a:srgbClr val="FFFF00"/>
                </a:solidFill>
                <a:effectLst>
                  <a:outerShdw blurRad="50800" dist="38100" dir="2700000" algn="tl" rotWithShape="0">
                    <a:srgbClr val="000000">
                      <a:alpha val="43000"/>
                    </a:srgbClr>
                  </a:outerShdw>
                </a:effectLst>
                <a:ea typeface="+mn-ea"/>
              </a:rPr>
              <a:t>ان كتاب المزامير هو                                                  </a:t>
            </a:r>
            <a:endParaRPr lang="en-US" b="1" dirty="0">
              <a:solidFill>
                <a:srgbClr val="FFFF00"/>
              </a:solidFill>
              <a:effectLst>
                <a:outerShdw blurRad="50800" dist="38100" dir="2700000" algn="tl" rotWithShape="0">
                  <a:srgbClr val="000000">
                    <a:alpha val="43000"/>
                  </a:srgbClr>
                </a:outerShdw>
              </a:effectLst>
              <a:ea typeface="+mn-ea"/>
            </a:endParaRPr>
          </a:p>
          <a:p>
            <a:pPr marL="622300" indent="-622300" eaLnBrk="1" hangingPunct="1">
              <a:buFontTx/>
              <a:buNone/>
              <a:defRPr/>
            </a:pPr>
            <a:endParaRPr lang="en-US" b="1" dirty="0">
              <a:solidFill>
                <a:srgbClr val="FFFF00"/>
              </a:solidFill>
              <a:effectLst>
                <a:outerShdw blurRad="50800" dist="38100" dir="2700000" algn="tl" rotWithShape="0">
                  <a:srgbClr val="000000">
                    <a:alpha val="43000"/>
                  </a:srgbClr>
                </a:outerShdw>
              </a:effectLst>
              <a:ea typeface="+mn-ea"/>
            </a:endParaRPr>
          </a:p>
          <a:p>
            <a:pPr marL="0" indent="0" algn="r" eaLnBrk="1" hangingPunct="1">
              <a:buNone/>
              <a:defRPr/>
            </a:pPr>
            <a:r>
              <a:rPr lang="ar-IQ" b="1" dirty="0">
                <a:solidFill>
                  <a:srgbClr val="FFFF00"/>
                </a:solidFill>
                <a:effectLst>
                  <a:outerShdw blurRad="50800" dist="38100" dir="2700000" algn="tl" rotWithShape="0">
                    <a:srgbClr val="000000">
                      <a:alpha val="43000"/>
                    </a:srgbClr>
                  </a:outerShdw>
                </a:effectLst>
                <a:ea typeface="+mn-ea"/>
              </a:rPr>
              <a:t>أ- هو الاكثر </a:t>
            </a:r>
            <a:r>
              <a:rPr lang="ar-IQ" b="1" dirty="0" err="1">
                <a:solidFill>
                  <a:srgbClr val="FFFF00"/>
                </a:solidFill>
                <a:effectLst>
                  <a:outerShdw blurRad="50800" dist="38100" dir="2700000" algn="tl" rotWithShape="0">
                    <a:srgbClr val="000000">
                      <a:alpha val="43000"/>
                    </a:srgbClr>
                  </a:outerShdw>
                </a:effectLst>
                <a:ea typeface="+mn-ea"/>
              </a:rPr>
              <a:t>تنوعآ</a:t>
            </a:r>
            <a:r>
              <a:rPr lang="ar-IQ" b="1" dirty="0">
                <a:solidFill>
                  <a:srgbClr val="FFFF00"/>
                </a:solidFill>
                <a:effectLst>
                  <a:outerShdw blurRad="50800" dist="38100" dir="2700000" algn="tl" rotWithShape="0">
                    <a:srgbClr val="000000">
                      <a:alpha val="43000"/>
                    </a:srgbClr>
                  </a:outerShdw>
                </a:effectLst>
                <a:ea typeface="+mn-ea"/>
              </a:rPr>
              <a:t> في الكتاب المقدس </a:t>
            </a:r>
            <a:endParaRPr lang="en-US" b="1" dirty="0">
              <a:solidFill>
                <a:srgbClr val="FFFF00"/>
              </a:solidFill>
              <a:effectLst>
                <a:outerShdw blurRad="50800" dist="38100" dir="2700000" algn="tl" rotWithShape="0">
                  <a:srgbClr val="000000">
                    <a:alpha val="43000"/>
                  </a:srgbClr>
                </a:outerShdw>
              </a:effectLst>
              <a:ea typeface="+mn-ea"/>
            </a:endParaRPr>
          </a:p>
          <a:p>
            <a:pPr marL="0" indent="0" algn="r" eaLnBrk="1" hangingPunct="1">
              <a:buNone/>
              <a:defRPr/>
            </a:pPr>
            <a:r>
              <a:rPr lang="en-US" b="1" dirty="0">
                <a:solidFill>
                  <a:srgbClr val="FFFF00"/>
                </a:solidFill>
                <a:effectLst>
                  <a:outerShdw blurRad="50800" dist="38100" dir="2700000" algn="tl" rotWithShape="0">
                    <a:srgbClr val="000000">
                      <a:alpha val="43000"/>
                    </a:srgbClr>
                  </a:outerShdw>
                </a:effectLst>
                <a:ea typeface="+mn-ea"/>
              </a:rPr>
              <a:t>                                     </a:t>
            </a:r>
            <a:r>
              <a:rPr lang="ar-IQ" b="1" dirty="0">
                <a:solidFill>
                  <a:srgbClr val="FFFF00"/>
                </a:solidFill>
                <a:effectLst>
                  <a:outerShdw blurRad="50800" dist="38100" dir="2700000" algn="tl" rotWithShape="0">
                    <a:srgbClr val="000000">
                      <a:alpha val="43000"/>
                    </a:srgbClr>
                  </a:outerShdw>
                </a:effectLst>
                <a:ea typeface="+mn-ea"/>
              </a:rPr>
              <a:t>ب- اطول سفر في الكتاب </a:t>
            </a:r>
            <a:r>
              <a:rPr lang="ar-JO" b="1" dirty="0">
                <a:solidFill>
                  <a:srgbClr val="FFFF00"/>
                </a:solidFill>
                <a:effectLst>
                  <a:outerShdw blurRad="50800" dist="38100" dir="2700000" algn="tl" rotWithShape="0">
                    <a:srgbClr val="000000">
                      <a:alpha val="43000"/>
                    </a:srgbClr>
                  </a:outerShdw>
                </a:effectLst>
                <a:ea typeface="+mn-ea"/>
              </a:rPr>
              <a:t>ال</a:t>
            </a:r>
            <a:r>
              <a:rPr lang="ar-IQ" b="1" dirty="0">
                <a:solidFill>
                  <a:srgbClr val="FFFF00"/>
                </a:solidFill>
                <a:effectLst>
                  <a:outerShdw blurRad="50800" dist="38100" dir="2700000" algn="tl" rotWithShape="0">
                    <a:srgbClr val="000000">
                      <a:alpha val="43000"/>
                    </a:srgbClr>
                  </a:outerShdw>
                </a:effectLst>
                <a:ea typeface="+mn-ea"/>
              </a:rPr>
              <a:t>مقدس</a:t>
            </a:r>
            <a:endParaRPr lang="en-US" b="1" dirty="0">
              <a:solidFill>
                <a:srgbClr val="FFFF00"/>
              </a:solidFill>
              <a:effectLst>
                <a:outerShdw blurRad="50800" dist="38100" dir="2700000" algn="tl" rotWithShape="0">
                  <a:srgbClr val="000000">
                    <a:alpha val="43000"/>
                  </a:srgbClr>
                </a:outerShdw>
              </a:effectLst>
              <a:ea typeface="+mn-ea"/>
            </a:endParaRPr>
          </a:p>
          <a:p>
            <a:pPr marL="0" indent="0" algn="r" eaLnBrk="1" hangingPunct="1">
              <a:buNone/>
              <a:defRPr/>
            </a:pPr>
            <a:r>
              <a:rPr lang="ar-JO" b="1" dirty="0">
                <a:solidFill>
                  <a:srgbClr val="FFFF00"/>
                </a:solidFill>
                <a:effectLst>
                  <a:outerShdw blurRad="50800" dist="38100" dir="2700000" algn="tl" rotWithShape="0">
                    <a:srgbClr val="000000">
                      <a:alpha val="43000"/>
                    </a:srgbClr>
                  </a:outerShdw>
                </a:effectLst>
                <a:ea typeface="+mn-ea"/>
              </a:rPr>
              <a:t>ج- معظم اق</a:t>
            </a:r>
            <a:r>
              <a:rPr lang="ar-IQ" b="1" dirty="0">
                <a:solidFill>
                  <a:srgbClr val="FFFF00"/>
                </a:solidFill>
                <a:effectLst>
                  <a:outerShdw blurRad="50800" dist="38100" dir="2700000" algn="tl" rotWithShape="0">
                    <a:srgbClr val="000000">
                      <a:alpha val="43000"/>
                    </a:srgbClr>
                  </a:outerShdw>
                </a:effectLst>
                <a:ea typeface="+mn-ea"/>
              </a:rPr>
              <a:t>تباسات العهد الجديد من العهد القديم (على الاقل119 مرة)</a:t>
            </a:r>
            <a:endParaRPr lang="ar-JO" b="1" dirty="0">
              <a:solidFill>
                <a:srgbClr val="FFFF00"/>
              </a:solidFill>
              <a:effectLst>
                <a:outerShdw blurRad="50800" dist="38100" dir="2700000" algn="tl" rotWithShape="0">
                  <a:srgbClr val="000000">
                    <a:alpha val="43000"/>
                  </a:srgbClr>
                </a:outerShdw>
              </a:effectLst>
              <a:ea typeface="+mn-ea"/>
            </a:endParaRPr>
          </a:p>
          <a:p>
            <a:pPr marL="0" indent="0" algn="r" eaLnBrk="1" hangingPunct="1">
              <a:buNone/>
              <a:defRPr/>
            </a:pPr>
            <a:r>
              <a:rPr lang="ar-IQ" b="1" dirty="0">
                <a:solidFill>
                  <a:srgbClr val="FFFF00"/>
                </a:solidFill>
                <a:effectLst>
                  <a:outerShdw blurRad="50800" dist="38100" dir="2700000" algn="tl" rotWithShape="0">
                    <a:srgbClr val="000000">
                      <a:alpha val="43000"/>
                    </a:srgbClr>
                  </a:outerShdw>
                </a:effectLst>
                <a:ea typeface="+mn-ea"/>
              </a:rPr>
              <a:t> </a:t>
            </a:r>
            <a:r>
              <a:rPr lang="ar-JO" b="1" dirty="0">
                <a:solidFill>
                  <a:srgbClr val="FFFF00"/>
                </a:solidFill>
                <a:effectLst>
                  <a:outerShdw blurRad="50800" dist="38100" dir="2700000" algn="tl" rotWithShape="0">
                    <a:srgbClr val="000000">
                      <a:alpha val="43000"/>
                    </a:srgbClr>
                  </a:outerShdw>
                </a:effectLst>
                <a:ea typeface="+mn-ea"/>
              </a:rPr>
              <a:t>د-</a:t>
            </a:r>
            <a:r>
              <a:rPr lang="ar-IQ" b="1" dirty="0">
                <a:solidFill>
                  <a:srgbClr val="FFFF00"/>
                </a:solidFill>
                <a:effectLst>
                  <a:outerShdw blurRad="50800" dist="38100" dir="2700000" algn="tl" rotWithShape="0">
                    <a:srgbClr val="000000">
                      <a:alpha val="43000"/>
                    </a:srgbClr>
                  </a:outerShdw>
                </a:effectLst>
                <a:ea typeface="+mn-ea"/>
              </a:rPr>
              <a:t> مصدر كل القصائد الشعرية</a:t>
            </a:r>
            <a:endParaRPr lang="en-US" b="1" dirty="0">
              <a:solidFill>
                <a:srgbClr val="FFFF00"/>
              </a:solidFill>
              <a:effectLst>
                <a:outerShdw blurRad="50800" dist="38100" dir="2700000" algn="tl" rotWithShape="0">
                  <a:srgbClr val="000000">
                    <a:alpha val="43000"/>
                  </a:srgbClr>
                </a:outerShdw>
              </a:effectLst>
              <a:ea typeface="+mn-ea"/>
            </a:endParaRPr>
          </a:p>
        </p:txBody>
      </p:sp>
      <p:sp>
        <p:nvSpPr>
          <p:cNvPr id="2056" name="Text Box 8"/>
          <p:cNvSpPr txBox="1">
            <a:spLocks noChangeArrowheads="1"/>
          </p:cNvSpPr>
          <p:nvPr/>
        </p:nvSpPr>
        <p:spPr bwMode="auto">
          <a:xfrm>
            <a:off x="8299450" y="76208"/>
            <a:ext cx="704039"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382</a:t>
            </a:r>
            <a:endPar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endParaRPr>
          </a:p>
        </p:txBody>
      </p:sp>
      <p:sp>
        <p:nvSpPr>
          <p:cNvPr id="5" name="Text Box 8"/>
          <p:cNvSpPr txBox="1">
            <a:spLocks noChangeArrowheads="1"/>
          </p:cNvSpPr>
          <p:nvPr/>
        </p:nvSpPr>
        <p:spPr bwMode="auto">
          <a:xfrm>
            <a:off x="8305811" y="533409"/>
            <a:ext cx="642355"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P </a:t>
            </a: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5</a:t>
            </a:r>
            <a:endPar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endParaRP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Landscape 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8035" name="Rectangle 3"/>
          <p:cNvSpPr>
            <a:spLocks noGrp="1" noChangeArrowheads="1"/>
          </p:cNvSpPr>
          <p:nvPr>
            <p:ph type="title" idx="4294967295"/>
          </p:nvPr>
        </p:nvSpPr>
        <p:spPr>
          <a:xfrm>
            <a:off x="457200" y="76200"/>
            <a:ext cx="8229600" cy="914400"/>
          </a:xfrm>
          <a:effectLst>
            <a:outerShdw blurRad="63500" dist="107763" dir="2700000" algn="ctr" rotWithShape="0">
              <a:srgbClr val="000000">
                <a:alpha val="74998"/>
              </a:srgbClr>
            </a:outerShdw>
          </a:effectLst>
        </p:spPr>
        <p:txBody>
          <a:bodyPr/>
          <a:lstStyle/>
          <a:p>
            <a:pPr eaLnBrk="1" hangingPunct="1">
              <a:spcBef>
                <a:spcPct val="50000"/>
              </a:spcBef>
              <a:defRPr/>
            </a:pPr>
            <a:r>
              <a:rPr lang="ar-JO" sz="6000" b="1" kern="1200" dirty="0">
                <a:solidFill>
                  <a:srgbClr val="FFFFFF"/>
                </a:solidFill>
                <a:effectLst>
                  <a:glow rad="228600">
                    <a:srgbClr val="100D00"/>
                  </a:glow>
                </a:effectLst>
                <a:latin typeface="Arial" charset="0"/>
                <a:ea typeface="ＭＳ Ｐゴシック" charset="0"/>
                <a:cs typeface="Times New Roman" charset="0"/>
              </a:rPr>
              <a:t>مزمور 23</a:t>
            </a:r>
            <a:endParaRPr lang="en-US" sz="6000" b="1" kern="1200" dirty="0">
              <a:solidFill>
                <a:srgbClr val="FFFFFF"/>
              </a:solidFill>
              <a:effectLst>
                <a:glow rad="228600">
                  <a:srgbClr val="100D00"/>
                </a:glow>
              </a:effectLst>
              <a:latin typeface="Arial" charset="0"/>
              <a:ea typeface="ＭＳ Ｐゴシック" charset="0"/>
              <a:cs typeface="Times New Roman" charset="0"/>
            </a:endParaRPr>
          </a:p>
        </p:txBody>
      </p:sp>
      <p:sp>
        <p:nvSpPr>
          <p:cNvPr id="428036" name="Text Box 4"/>
          <p:cNvSpPr txBox="1">
            <a:spLocks noChangeArrowheads="1"/>
          </p:cNvSpPr>
          <p:nvPr/>
        </p:nvSpPr>
        <p:spPr bwMode="auto">
          <a:xfrm>
            <a:off x="201613" y="1096963"/>
            <a:ext cx="8763000" cy="563231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a:spcBef>
                <a:spcPct val="50000"/>
              </a:spcBef>
              <a:defRPr/>
            </a:pPr>
            <a:r>
              <a:rPr kumimoji="0" lang="ar-JO"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t>1 مزمور لداود.الرب راعي فلا يعوزني شيء.</a:t>
            </a:r>
            <a:br>
              <a:rPr kumimoji="0" lang="en-US"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br>
            <a:r>
              <a:rPr kumimoji="0" lang="ar-JO"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t> 2 في مراع خضر يربضني.إلى مياه الراحة يوردني.</a:t>
            </a:r>
            <a:br>
              <a:rPr kumimoji="0" lang="en-US"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br>
            <a:r>
              <a:rPr kumimoji="0" lang="ar-JO"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t> 3 يرد نفسي.يهديني إلى سبل البر من أجل اسمه.</a:t>
            </a:r>
            <a:br>
              <a:rPr kumimoji="0" lang="en-US"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br>
            <a:r>
              <a:rPr kumimoji="0" lang="ar-JO"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t> 4 أيضاً إذا سرت في وادي ظل الموت لا أخاف شرا لأنك أنت معي.عصاك وعكازك هما يعزيانني.</a:t>
            </a:r>
            <a:br>
              <a:rPr kumimoji="0" lang="en-US"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br>
            <a:r>
              <a:rPr kumimoji="0" lang="ar-JO"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t> 5 ترتب قدامي مائدة تجاه مضايقي.مسحت بالدهن رأسي.كاسي ريّا.</a:t>
            </a:r>
            <a:br>
              <a:rPr kumimoji="0" lang="en-US"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br>
            <a:r>
              <a:rPr kumimoji="0" lang="ar-JO"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t> 6 إنما خير ورحمة يتبعانني كل إيام حياتي وأسكن في بيت الرب إلى مدى </a:t>
            </a:r>
            <a:r>
              <a:rPr lang="ar-JO" sz="4000" b="1" dirty="0">
                <a:solidFill>
                  <a:srgbClr val="FFFFFF"/>
                </a:solidFill>
                <a:effectLst>
                  <a:glow rad="228600">
                    <a:srgbClr val="100D00"/>
                  </a:glow>
                </a:effectLst>
                <a:cs typeface="Times New Roman" charset="0"/>
              </a:rPr>
              <a:t>الأيام.</a:t>
            </a:r>
            <a:endParaRPr kumimoji="0" lang="en-US"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1272030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0471" y="627156"/>
            <a:ext cx="6589058" cy="5304491"/>
          </a:xfrm>
        </p:spPr>
        <p:txBody>
          <a:bodyPr/>
          <a:lstStyle/>
          <a:p>
            <a:r>
              <a:rPr lang="ar-IQ" sz="8000" b="1" dirty="0"/>
              <a:t>المزامير تعلم التسبيح </a:t>
            </a:r>
            <a:endParaRPr lang="en-US" sz="8000" b="1" dirty="0">
              <a:solidFill>
                <a:srgbClr val="FFFF00"/>
              </a:solidFill>
            </a:endParaRPr>
          </a:p>
        </p:txBody>
      </p:sp>
    </p:spTree>
    <p:extLst>
      <p:ext uri="{BB962C8B-B14F-4D97-AF65-F5344CB8AC3E}">
        <p14:creationId xmlns:p14="http://schemas.microsoft.com/office/powerpoint/2010/main" val="2068640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9985" name="Picture 4" descr="Scenery 2"/>
          <p:cNvPicPr>
            <a:picLocks noGrp="1" noChangeAspect="1" noChangeArrowheads="1"/>
          </p:cNvPicPr>
          <p:nvPr>
            <p:ph sz="half" idx="2"/>
          </p:nvPr>
        </p:nvPicPr>
        <p:blipFill>
          <a:blip r:embed="rId3">
            <a:lum bright="-18000"/>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sp>
        <p:nvSpPr>
          <p:cNvPr id="87042" name="Rectangle 2"/>
          <p:cNvSpPr>
            <a:spLocks noGrp="1" noChangeArrowheads="1"/>
          </p:cNvSpPr>
          <p:nvPr>
            <p:ph type="title"/>
          </p:nvPr>
        </p:nvSpPr>
        <p:spPr>
          <a:effectLst>
            <a:outerShdw blurRad="63500" dist="53882" dir="2700000" algn="ctr" rotWithShape="0">
              <a:srgbClr val="100D00">
                <a:alpha val="74998"/>
              </a:srgbClr>
            </a:outerShdw>
          </a:effectLst>
        </p:spPr>
        <p:txBody>
          <a:bodyPr/>
          <a:lstStyle/>
          <a:p>
            <a:pPr eaLnBrk="1" hangingPunct="1">
              <a:defRPr/>
            </a:pPr>
            <a:r>
              <a:rPr lang="ar-IQ" b="1" dirty="0">
                <a:solidFill>
                  <a:srgbClr val="FFFFFF"/>
                </a:solidFill>
                <a:latin typeface="Arial" charset="0"/>
                <a:cs typeface="Arial" charset="0"/>
              </a:rPr>
              <a:t>الغاية </a:t>
            </a:r>
            <a:endParaRPr lang="en-US" b="1" dirty="0">
              <a:solidFill>
                <a:srgbClr val="FFFFFF"/>
              </a:solidFill>
              <a:latin typeface="Arial" charset="0"/>
              <a:cs typeface="Arial" charset="0"/>
            </a:endParaRPr>
          </a:p>
        </p:txBody>
      </p:sp>
      <p:sp>
        <p:nvSpPr>
          <p:cNvPr id="87043" name="Rectangle 3"/>
          <p:cNvSpPr>
            <a:spLocks noGrp="1" noChangeArrowheads="1"/>
          </p:cNvSpPr>
          <p:nvPr>
            <p:ph type="body" sz="half" idx="1"/>
          </p:nvPr>
        </p:nvSpPr>
        <p:spPr>
          <a:xfrm>
            <a:off x="457200" y="1600200"/>
            <a:ext cx="8153400" cy="4530725"/>
          </a:xfrm>
        </p:spPr>
        <p:txBody>
          <a:bodyPr/>
          <a:lstStyle/>
          <a:p>
            <a:pPr marL="0" indent="0" algn="ctr" eaLnBrk="1" hangingPunct="1">
              <a:buNone/>
              <a:defRPr/>
            </a:pPr>
            <a:r>
              <a:rPr lang="ar-IQ" b="1" dirty="0">
                <a:solidFill>
                  <a:srgbClr val="FFFFFF"/>
                </a:solidFill>
                <a:effectLst>
                  <a:outerShdw blurRad="50800" dist="101600" dir="2700000" algn="tl" rotWithShape="0">
                    <a:srgbClr val="000000"/>
                  </a:outerShdw>
                </a:effectLst>
                <a:latin typeface="Verdana" charset="0"/>
                <a:cs typeface="Arial" charset="0"/>
              </a:rPr>
              <a:t>تشكل المزامير</a:t>
            </a:r>
            <a:r>
              <a:rPr lang="ar-JO" b="1" dirty="0">
                <a:solidFill>
                  <a:srgbClr val="FFFFFF"/>
                </a:solidFill>
                <a:effectLst>
                  <a:outerShdw blurRad="50800" dist="101600" dir="2700000" algn="tl" rotWithShape="0">
                    <a:srgbClr val="000000"/>
                  </a:outerShdw>
                </a:effectLst>
                <a:latin typeface="Verdana" charset="0"/>
                <a:cs typeface="Arial" charset="0"/>
              </a:rPr>
              <a:t> </a:t>
            </a:r>
            <a:r>
              <a:rPr lang="ar-IQ" b="1" dirty="0">
                <a:solidFill>
                  <a:srgbClr val="FFFFFF"/>
                </a:solidFill>
                <a:effectLst>
                  <a:outerShdw blurRad="50800" dist="101600" dir="2700000" algn="tl" rotWithShape="0">
                    <a:srgbClr val="000000"/>
                  </a:outerShdw>
                </a:effectLst>
                <a:latin typeface="Verdana" charset="0"/>
                <a:cs typeface="Arial" charset="0"/>
              </a:rPr>
              <a:t>ترنيمة شعب لسرائيل كوسيلة للعبادة والتسبيح </a:t>
            </a:r>
            <a:endParaRPr lang="en-US" b="1" dirty="0">
              <a:solidFill>
                <a:srgbClr val="FFFFFF"/>
              </a:solidFill>
              <a:effectLst>
                <a:outerShdw blurRad="50800" dist="101600" dir="2700000" algn="tl" rotWithShape="0">
                  <a:srgbClr val="000000"/>
                </a:outerShdw>
              </a:effectLst>
              <a:latin typeface="Verdana" charset="0"/>
              <a:cs typeface="Arial" charset="0"/>
            </a:endParaRPr>
          </a:p>
          <a:p>
            <a:pPr algn="ctr" eaLnBrk="1" hangingPunct="1">
              <a:defRPr/>
            </a:pPr>
            <a:endParaRPr lang="en-US" b="1" dirty="0">
              <a:solidFill>
                <a:srgbClr val="FFFFFF"/>
              </a:solidFill>
              <a:effectLst>
                <a:outerShdw blurRad="50800" dist="101600" dir="2700000" algn="tl" rotWithShape="0">
                  <a:srgbClr val="000000"/>
                </a:outerShdw>
              </a:effectLst>
              <a:latin typeface="Verdana" charset="0"/>
              <a:cs typeface="Arial" charset="0"/>
            </a:endParaRPr>
          </a:p>
          <a:p>
            <a:pPr algn="ctr" eaLnBrk="1" hangingPunct="1">
              <a:defRPr/>
            </a:pPr>
            <a:r>
              <a:rPr lang="ar-IQ" b="1" dirty="0">
                <a:solidFill>
                  <a:srgbClr val="FFFFFF"/>
                </a:solidFill>
                <a:effectLst>
                  <a:outerShdw blurRad="50800" dist="101600" dir="2700000" algn="tl" rotWithShape="0">
                    <a:srgbClr val="000000"/>
                  </a:outerShdw>
                </a:effectLst>
                <a:latin typeface="Verdana" charset="0"/>
                <a:cs typeface="Arial" charset="0"/>
              </a:rPr>
              <a:t>تساعد المزامير شعب الله على ايجاد طريقهم في تجارب الحياة ( تعبير عن المشاعر الانسانية )</a:t>
            </a:r>
            <a:endParaRPr lang="en-US" b="1" dirty="0">
              <a:solidFill>
                <a:srgbClr val="FFFFFF"/>
              </a:solidFill>
              <a:effectLst>
                <a:outerShdw blurRad="50800" dist="101600" dir="2700000" algn="tl" rotWithShape="0">
                  <a:srgbClr val="000000"/>
                </a:outerShdw>
              </a:effectLst>
              <a:latin typeface="Verdana" charset="0"/>
              <a:cs typeface="Arial" charset="0"/>
            </a:endParaRPr>
          </a:p>
        </p:txBody>
      </p:sp>
      <p:sp>
        <p:nvSpPr>
          <p:cNvPr id="87046" name="Text Box 6"/>
          <p:cNvSpPr txBox="1">
            <a:spLocks noChangeArrowheads="1"/>
          </p:cNvSpPr>
          <p:nvPr/>
        </p:nvSpPr>
        <p:spPr bwMode="auto">
          <a:xfrm>
            <a:off x="8299450" y="76208"/>
            <a:ext cx="698178" cy="461665"/>
          </a:xfrm>
          <a:prstGeom prst="rect">
            <a:avLst/>
          </a:prstGeom>
          <a:noFill/>
          <a:ln w="9525">
            <a:noFill/>
            <a:miter lim="800000"/>
            <a:headEnd/>
            <a:tailEnd/>
          </a:ln>
          <a:effectLst>
            <a:outerShdw blurRad="63500" dist="35921" dir="2700000" algn="ctr" rotWithShape="0">
              <a:srgbClr val="100D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Arial" pitchFamily="-105" charset="0"/>
                <a:ea typeface="Arial" pitchFamily="-105" charset="0"/>
                <a:cs typeface="Arial" pitchFamily="-105" charset="0"/>
              </a:rPr>
              <a:t>381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7042"/>
                                        </p:tgtEl>
                                        <p:attrNameLst>
                                          <p:attrName>style.visibility</p:attrName>
                                        </p:attrNameLst>
                                      </p:cBhvr>
                                      <p:to>
                                        <p:strVal val="visible"/>
                                      </p:to>
                                    </p:set>
                                    <p:animEffect transition="in" filter="randombar(horizontal)">
                                      <p:cBhvr>
                                        <p:cTn id="7" dur="600">
                                          <p:stCondLst>
                                            <p:cond delay="0"/>
                                          </p:stCondLst>
                                        </p:cTn>
                                        <p:tgtEl>
                                          <p:spTgt spid="870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7043">
                                            <p:txEl>
                                              <p:pRg st="0" end="0"/>
                                            </p:txEl>
                                          </p:spTgt>
                                        </p:tgtEl>
                                        <p:attrNameLst>
                                          <p:attrName>style.visibility</p:attrName>
                                        </p:attrNameLst>
                                      </p:cBhvr>
                                      <p:to>
                                        <p:strVal val="visible"/>
                                      </p:to>
                                    </p:set>
                                    <p:animEffect transition="in" filter="randombar(horizontal)">
                                      <p:cBhvr>
                                        <p:cTn id="12" dur="500"/>
                                        <p:tgtEl>
                                          <p:spTgt spid="8704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7043">
                                            <p:txEl>
                                              <p:pRg st="2" end="2"/>
                                            </p:txEl>
                                          </p:spTgt>
                                        </p:tgtEl>
                                        <p:attrNameLst>
                                          <p:attrName>style.visibility</p:attrName>
                                        </p:attrNameLst>
                                      </p:cBhvr>
                                      <p:to>
                                        <p:strVal val="visible"/>
                                      </p:to>
                                    </p:set>
                                    <p:animEffect transition="in" filter="randombar(horizontal)">
                                      <p:cBhvr>
                                        <p:cTn id="17" dur="500"/>
                                        <p:tgtEl>
                                          <p:spTgt spid="870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p:bldP spid="8704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20" name="Rectangle 4"/>
          <p:cNvSpPr>
            <a:spLocks noGrp="1" noChangeArrowheads="1"/>
          </p:cNvSpPr>
          <p:nvPr>
            <p:ph type="ctrTitle"/>
          </p:nvPr>
        </p:nvSpPr>
        <p:spPr>
          <a:xfrm>
            <a:off x="0" y="5715000"/>
            <a:ext cx="4419600" cy="1143000"/>
          </a:xfrm>
          <a:effectLst>
            <a:outerShdw blurRad="63500" dist="38099" dir="2700000" algn="ctr" rotWithShape="0">
              <a:schemeClr val="bg1">
                <a:alpha val="74998"/>
              </a:schemeClr>
            </a:outerShdw>
          </a:effectLst>
        </p:spPr>
        <p:txBody>
          <a:bodyPr/>
          <a:lstStyle/>
          <a:p>
            <a:pPr eaLnBrk="1" hangingPunct="1">
              <a:defRPr/>
            </a:pPr>
            <a:r>
              <a:rPr lang="ar-IQ" b="1" dirty="0">
                <a:latin typeface="Arial" charset="0"/>
                <a:cs typeface="Arial" charset="0"/>
              </a:rPr>
              <a:t>الكلمة المفتاحية </a:t>
            </a:r>
            <a:endParaRPr lang="en-US" dirty="0">
              <a:latin typeface="Arial" charset="0"/>
              <a:cs typeface="Arial" charset="0"/>
            </a:endParaRPr>
          </a:p>
        </p:txBody>
      </p:sp>
      <p:sp>
        <p:nvSpPr>
          <p:cNvPr id="9222" name="WordArt 6"/>
          <p:cNvSpPr>
            <a:spLocks noChangeArrowheads="1" noChangeShapeType="1" noTextEdit="1"/>
          </p:cNvSpPr>
          <p:nvPr/>
        </p:nvSpPr>
        <p:spPr bwMode="auto">
          <a:xfrm>
            <a:off x="1752600" y="-228600"/>
            <a:ext cx="5334000" cy="46482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3600" b="0" i="0" u="none" strike="noStrike" kern="10" cap="none" spc="0" normalizeH="0" baseline="0" noProof="0" dirty="0">
                <a:ln w="9525">
                  <a:round/>
                  <a:headEnd/>
                  <a:tailEnd/>
                </a:ln>
                <a:gradFill rotWithShape="1">
                  <a:gsLst>
                    <a:gs pos="0">
                      <a:srgbClr val="FFFFCC"/>
                    </a:gs>
                    <a:gs pos="100000">
                      <a:srgbClr val="FF9999"/>
                    </a:gs>
                  </a:gsLst>
                  <a:lin ang="5400000" scaled="1"/>
                </a:gradFill>
                <a:effectLst/>
                <a:uLnTx/>
                <a:uFillTx/>
                <a:latin typeface="Times New Roman"/>
                <a:ea typeface="Times New Roman"/>
                <a:cs typeface="Times New Roman"/>
              </a:rPr>
              <a:t>التسبيح</a:t>
            </a:r>
            <a:endParaRPr kumimoji="0" lang="en-US" sz="3600" b="0" i="0" u="none" strike="noStrike" kern="10" cap="none" spc="0" normalizeH="0" baseline="0" noProof="0" dirty="0">
              <a:ln w="9525">
                <a:round/>
                <a:headEnd/>
                <a:tailEnd/>
              </a:ln>
              <a:gradFill rotWithShape="1">
                <a:gsLst>
                  <a:gs pos="0">
                    <a:srgbClr val="FFFFCC"/>
                  </a:gs>
                  <a:gs pos="100000">
                    <a:srgbClr val="FF9999"/>
                  </a:gs>
                </a:gsLst>
                <a:lin ang="5400000" scaled="1"/>
              </a:gradFill>
              <a:effectLst/>
              <a:uLnTx/>
              <a:uFillTx/>
              <a:latin typeface="Times New Roman"/>
              <a:ea typeface="Times New Roman"/>
              <a:cs typeface="Times New Roman"/>
            </a:endParaRPr>
          </a:p>
        </p:txBody>
      </p:sp>
      <p:sp>
        <p:nvSpPr>
          <p:cNvPr id="172036" name="Text Box 7"/>
          <p:cNvSpPr txBox="1">
            <a:spLocks noChangeArrowheads="1"/>
          </p:cNvSpPr>
          <p:nvPr/>
        </p:nvSpPr>
        <p:spPr bwMode="auto">
          <a:xfrm>
            <a:off x="8299450" y="76208"/>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000000"/>
                </a:solidFill>
                <a:effectLst/>
                <a:uLnTx/>
                <a:uFillTx/>
                <a:latin typeface="Arial" charset="0"/>
                <a:ea typeface="ＭＳ Ｐゴシック" charset="0"/>
              </a:rPr>
              <a:t>380</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72037" name="Text Box 7"/>
          <p:cNvSpPr txBox="1">
            <a:spLocks noChangeArrowheads="1"/>
          </p:cNvSpPr>
          <p:nvPr/>
        </p:nvSpPr>
        <p:spPr bwMode="auto">
          <a:xfrm>
            <a:off x="8305811" y="452445"/>
            <a:ext cx="6423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P </a:t>
            </a:r>
            <a:r>
              <a:rPr kumimoji="0" lang="ar-IQ" sz="2400" b="1" i="0" u="none" strike="noStrike" kern="1200" cap="none" spc="0" normalizeH="0" baseline="0" noProof="0" dirty="0">
                <a:ln>
                  <a:noFill/>
                </a:ln>
                <a:solidFill>
                  <a:srgbClr val="000000"/>
                </a:solidFill>
                <a:effectLst/>
                <a:uLnTx/>
                <a:uFillTx/>
                <a:latin typeface="Arial" charset="0"/>
                <a:ea typeface="ＭＳ Ｐゴシック" charset="0"/>
              </a:rPr>
              <a:t>3</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effectLst>
            <a:outerShdw blurRad="63500" dist="38099" dir="2700000" algn="ctr" rotWithShape="0">
              <a:schemeClr val="tx2">
                <a:alpha val="74998"/>
              </a:schemeClr>
            </a:outerShdw>
          </a:effectLst>
        </p:spPr>
        <p:txBody>
          <a:bodyPr/>
          <a:lstStyle/>
          <a:p>
            <a:pPr eaLnBrk="1" hangingPunct="1">
              <a:defRPr/>
            </a:pPr>
            <a:r>
              <a:rPr lang="ar-IQ" dirty="0">
                <a:solidFill>
                  <a:schemeClr val="bg1"/>
                </a:solidFill>
                <a:latin typeface="Arial" charset="0"/>
                <a:cs typeface="Arial" charset="0"/>
              </a:rPr>
              <a:t>ال</a:t>
            </a:r>
            <a:r>
              <a:rPr lang="ar-JO" dirty="0">
                <a:solidFill>
                  <a:schemeClr val="bg1"/>
                </a:solidFill>
                <a:latin typeface="Arial" charset="0"/>
                <a:cs typeface="Arial" charset="0"/>
              </a:rPr>
              <a:t>آ</a:t>
            </a:r>
            <a:r>
              <a:rPr lang="ar-IQ" dirty="0">
                <a:solidFill>
                  <a:schemeClr val="bg1"/>
                </a:solidFill>
                <a:latin typeface="Arial" charset="0"/>
                <a:cs typeface="Arial" charset="0"/>
              </a:rPr>
              <a:t>ية ال</a:t>
            </a:r>
            <a:r>
              <a:rPr lang="ar-JO" dirty="0">
                <a:solidFill>
                  <a:schemeClr val="bg1"/>
                </a:solidFill>
                <a:latin typeface="Arial" charset="0"/>
                <a:cs typeface="Arial" charset="0"/>
              </a:rPr>
              <a:t>إ</a:t>
            </a:r>
            <a:r>
              <a:rPr lang="ar-IQ" dirty="0">
                <a:solidFill>
                  <a:schemeClr val="bg1"/>
                </a:solidFill>
                <a:latin typeface="Arial" charset="0"/>
                <a:cs typeface="Arial" charset="0"/>
              </a:rPr>
              <a:t>فتتاحي</a:t>
            </a:r>
            <a:r>
              <a:rPr lang="ar-JO" dirty="0">
                <a:solidFill>
                  <a:schemeClr val="bg1"/>
                </a:solidFill>
                <a:latin typeface="Arial" charset="0"/>
                <a:cs typeface="Arial" charset="0"/>
              </a:rPr>
              <a:t>ة</a:t>
            </a:r>
            <a:r>
              <a:rPr lang="ar-IQ" dirty="0">
                <a:solidFill>
                  <a:schemeClr val="bg1"/>
                </a:solidFill>
                <a:latin typeface="Arial" charset="0"/>
                <a:cs typeface="Arial" charset="0"/>
              </a:rPr>
              <a:t> </a:t>
            </a:r>
            <a:endParaRPr lang="en-US" dirty="0">
              <a:latin typeface="Arial" charset="0"/>
              <a:cs typeface="Arial" charset="0"/>
            </a:endParaRPr>
          </a:p>
        </p:txBody>
      </p:sp>
      <p:sp>
        <p:nvSpPr>
          <p:cNvPr id="11267" name="Rectangle 3"/>
          <p:cNvSpPr>
            <a:spLocks noGrp="1" noChangeArrowheads="1"/>
          </p:cNvSpPr>
          <p:nvPr>
            <p:ph idx="1"/>
          </p:nvPr>
        </p:nvSpPr>
        <p:spPr>
          <a:ln>
            <a:miter lim="800000"/>
            <a:headEnd/>
            <a:tailEnd/>
          </a:ln>
        </p:spPr>
        <p:txBody>
          <a:bodyPr/>
          <a:lstStyle/>
          <a:p>
            <a:pPr marL="0" indent="0" algn="r" eaLnBrk="1" hangingPunct="1">
              <a:buClr>
                <a:schemeClr val="hlink"/>
              </a:buClr>
              <a:buSzPct val="70000"/>
              <a:buFontTx/>
              <a:buNone/>
              <a:defRPr/>
            </a:pPr>
            <a:r>
              <a:rPr lang="ar-IQ" b="1" dirty="0">
                <a:solidFill>
                  <a:srgbClr val="FFFFFF"/>
                </a:solidFill>
                <a:effectLst>
                  <a:outerShdw blurRad="50800" dist="101600" dir="2700000" algn="tl" rotWithShape="0">
                    <a:srgbClr val="000000"/>
                  </a:outerShdw>
                </a:effectLst>
                <a:latin typeface="Verdana" charset="0"/>
                <a:cs typeface="Arial" charset="0"/>
              </a:rPr>
              <a:t>مزمور 111: 1</a:t>
            </a:r>
          </a:p>
          <a:p>
            <a:pPr marL="0" indent="0" algn="ctr" eaLnBrk="1" hangingPunct="1">
              <a:buClr>
                <a:schemeClr val="hlink"/>
              </a:buClr>
              <a:buSzPct val="70000"/>
              <a:buFontTx/>
              <a:buNone/>
              <a:defRPr/>
            </a:pPr>
            <a:r>
              <a:rPr lang="ar-IQ" b="1" dirty="0">
                <a:solidFill>
                  <a:srgbClr val="FFFFFF"/>
                </a:solidFill>
                <a:effectLst>
                  <a:outerShdw blurRad="50800" dist="101600" dir="2700000" algn="tl" rotWithShape="0">
                    <a:srgbClr val="000000"/>
                  </a:outerShdw>
                </a:effectLst>
                <a:latin typeface="Verdana" charset="0"/>
                <a:cs typeface="Arial" charset="0"/>
              </a:rPr>
              <a:t>هللويا  احمد الرب بكل قلبي في مجلس المستقيمين وجماعتهم </a:t>
            </a:r>
            <a:endParaRPr lang="en-US" b="1" dirty="0">
              <a:solidFill>
                <a:srgbClr val="FFFFFF"/>
              </a:solidFill>
              <a:effectLst>
                <a:outerShdw blurRad="50800" dist="101600" dir="2700000" algn="tl" rotWithShape="0">
                  <a:srgbClr val="000000"/>
                </a:outerShdw>
              </a:effectLst>
              <a:latin typeface="Verdana" charset="0"/>
              <a:cs typeface="Arial" charset="0"/>
            </a:endParaRPr>
          </a:p>
          <a:p>
            <a:pPr marL="0" indent="0" eaLnBrk="1" hangingPunct="1">
              <a:buClr>
                <a:schemeClr val="hlink"/>
              </a:buClr>
              <a:buSzPct val="70000"/>
              <a:buFontTx/>
              <a:buNone/>
              <a:defRPr/>
            </a:pPr>
            <a:endParaRPr lang="en-US" b="1" dirty="0">
              <a:solidFill>
                <a:srgbClr val="FFFFFF"/>
              </a:solidFill>
              <a:effectLst>
                <a:outerShdw blurRad="50800" dist="101600" dir="2700000" algn="tl" rotWithShape="0">
                  <a:srgbClr val="000000"/>
                </a:outerShdw>
              </a:effectLst>
              <a:latin typeface="Verdana" charset="0"/>
              <a:cs typeface="Arial" charset="0"/>
            </a:endParaRPr>
          </a:p>
          <a:p>
            <a:pPr marL="0" indent="0" eaLnBrk="1" hangingPunct="1">
              <a:buClr>
                <a:schemeClr val="hlink"/>
              </a:buClr>
              <a:buSzPct val="70000"/>
              <a:buFontTx/>
              <a:buNone/>
              <a:defRPr/>
            </a:pPr>
            <a:endParaRPr lang="en-US" b="1" dirty="0">
              <a:solidFill>
                <a:srgbClr val="FFFFFF"/>
              </a:solidFill>
              <a:effectLst>
                <a:outerShdw blurRad="50800" dist="101600" dir="2700000" algn="tl" rotWithShape="0">
                  <a:srgbClr val="000000"/>
                </a:outerShdw>
              </a:effectLst>
              <a:latin typeface="Verdana" charset="0"/>
              <a:cs typeface="Arial" charset="0"/>
            </a:endParaRPr>
          </a:p>
        </p:txBody>
      </p:sp>
      <p:sp>
        <p:nvSpPr>
          <p:cNvPr id="11268" name="Text Box 4"/>
          <p:cNvSpPr txBox="1">
            <a:spLocks noChangeArrowheads="1"/>
          </p:cNvSpPr>
          <p:nvPr/>
        </p:nvSpPr>
        <p:spPr bwMode="auto">
          <a:xfrm>
            <a:off x="8299450" y="76208"/>
            <a:ext cx="704039" cy="461665"/>
          </a:xfrm>
          <a:prstGeom prst="rect">
            <a:avLst/>
          </a:prstGeom>
          <a:noFill/>
          <a:ln w="9525">
            <a:noFill/>
            <a:miter lim="800000"/>
            <a:headEnd/>
            <a:tailEnd/>
          </a:ln>
          <a:effectLst>
            <a:outerShdw blurRad="63500" dist="35921" dir="2700000" algn="ctr" rotWithShape="0">
              <a:srgbClr val="100D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381</a:t>
            </a:r>
            <a:endPar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endParaRPr>
          </a:p>
        </p:txBody>
      </p:sp>
      <p:sp>
        <p:nvSpPr>
          <p:cNvPr id="174085" name="Text Box 7"/>
          <p:cNvSpPr txBox="1">
            <a:spLocks noChangeArrowheads="1"/>
          </p:cNvSpPr>
          <p:nvPr/>
        </p:nvSpPr>
        <p:spPr bwMode="auto">
          <a:xfrm>
            <a:off x="8305811" y="452445"/>
            <a:ext cx="6423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P </a:t>
            </a:r>
            <a:r>
              <a:rPr kumimoji="0" lang="ar-IQ" sz="2400" b="1" i="0" u="none" strike="noStrike" kern="1200" cap="none" spc="0" normalizeH="0" baseline="0" noProof="0" dirty="0">
                <a:ln>
                  <a:noFill/>
                </a:ln>
                <a:solidFill>
                  <a:srgbClr val="FFFFFF"/>
                </a:solidFill>
                <a:effectLst/>
                <a:uLnTx/>
                <a:uFillTx/>
                <a:latin typeface="Arial" charset="0"/>
                <a:ea typeface="ＭＳ Ｐゴシック" charset="0"/>
              </a:rPr>
              <a:t>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to="" calcmode="lin" valueType="num">
                                      <p:cBhvr>
                                        <p:cTn id="7" dur="1" fill="hold"/>
                                        <p:tgtEl>
                                          <p:spTgt spid="11267">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 to="" calcmode="lin" valueType="num">
                                      <p:cBhvr>
                                        <p:cTn id="12" dur="1" fill="hold"/>
                                        <p:tgtEl>
                                          <p:spTgt spid="11267">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1"/>
            <a:ext cx="9144000" cy="6858000"/>
          </a:xfrm>
          <a:prstGeom prst="rect">
            <a:avLst/>
          </a:prstGeom>
        </p:spPr>
      </p:pic>
      <p:sp>
        <p:nvSpPr>
          <p:cNvPr id="2" name="Title 1"/>
          <p:cNvSpPr>
            <a:spLocks noGrp="1"/>
          </p:cNvSpPr>
          <p:nvPr>
            <p:ph type="title" idx="4294967295"/>
          </p:nvPr>
        </p:nvSpPr>
        <p:spPr>
          <a:xfrm>
            <a:off x="127000" y="-99392"/>
            <a:ext cx="8889999" cy="2240845"/>
          </a:xfrm>
        </p:spPr>
        <p:txBody>
          <a:bodyPr/>
          <a:lstStyle/>
          <a:p>
            <a:pPr eaLnBrk="1" hangingPunct="1">
              <a:spcBef>
                <a:spcPct val="50000"/>
              </a:spcBef>
            </a:pPr>
            <a:r>
              <a:rPr lang="ar-JO" sz="6000" kern="1200" dirty="0">
                <a:solidFill>
                  <a:schemeClr val="tx1"/>
                </a:solidFill>
                <a:effectLst>
                  <a:glow rad="228600">
                    <a:schemeClr val="bg1"/>
                  </a:glow>
                </a:effectLst>
                <a:latin typeface="Arial" charset="0"/>
                <a:ea typeface="ＭＳ Ｐゴシック" charset="0"/>
                <a:cs typeface="Times New Roman" charset="0"/>
              </a:rPr>
              <a:t>ما هو </a:t>
            </a:r>
            <a:r>
              <a:rPr lang="ar-JO" sz="6000" kern="1200" dirty="0">
                <a:solidFill>
                  <a:srgbClr val="800001"/>
                </a:solidFill>
                <a:effectLst>
                  <a:glow rad="228600">
                    <a:schemeClr val="bg1"/>
                  </a:glow>
                </a:effectLst>
                <a:latin typeface="Arial" charset="0"/>
                <a:ea typeface="ＭＳ Ｐゴシック" charset="0"/>
                <a:cs typeface="Times New Roman" charset="0"/>
              </a:rPr>
              <a:t>أكثر شيء تحتاجه</a:t>
            </a:r>
            <a:r>
              <a:rPr lang="ar-JO" sz="6000" kern="1200" dirty="0">
                <a:solidFill>
                  <a:srgbClr val="FFFFFF"/>
                </a:solidFill>
                <a:effectLst>
                  <a:glow rad="228600">
                    <a:schemeClr val="bg1"/>
                  </a:glow>
                </a:effectLst>
                <a:latin typeface="Arial" charset="0"/>
                <a:ea typeface="ＭＳ Ｐゴシック" charset="0"/>
                <a:cs typeface="Times New Roman" charset="0"/>
              </a:rPr>
              <a:t>؟</a:t>
            </a:r>
            <a:endParaRPr lang="en-US" sz="6000" kern="1200" dirty="0">
              <a:solidFill>
                <a:srgbClr val="FFFFFF"/>
              </a:solidFill>
              <a:effectLst>
                <a:glow rad="228600">
                  <a:schemeClr val="bg1"/>
                </a:glow>
              </a:effectLst>
              <a:latin typeface="Arial" charset="0"/>
              <a:ea typeface="ＭＳ Ｐゴシック" charset="0"/>
              <a:cs typeface="Times New Roman" charset="0"/>
            </a:endParaRPr>
          </a:p>
        </p:txBody>
      </p:sp>
      <p:sp>
        <p:nvSpPr>
          <p:cNvPr id="3" name="Title 1"/>
          <p:cNvSpPr txBox="1">
            <a:spLocks/>
          </p:cNvSpPr>
          <p:nvPr/>
        </p:nvSpPr>
        <p:spPr bwMode="auto">
          <a:xfrm>
            <a:off x="98777" y="1656489"/>
            <a:ext cx="8889999" cy="112606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eaLnBrk="1" hangingPunct="1">
              <a:spcBef>
                <a:spcPct val="50000"/>
              </a:spcBef>
            </a:pPr>
            <a:r>
              <a:rPr lang="en-US" sz="6000" dirty="0">
                <a:solidFill>
                  <a:schemeClr val="tx1"/>
                </a:solidFill>
                <a:effectLst>
                  <a:glow rad="228600">
                    <a:schemeClr val="bg1"/>
                  </a:glow>
                </a:effectLst>
                <a:latin typeface="Arial" charset="0"/>
                <a:ea typeface="ＭＳ Ｐゴシック" charset="0"/>
                <a:cs typeface="Times New Roman" charset="0"/>
              </a:rPr>
              <a:t>(</a:t>
            </a:r>
            <a:r>
              <a:rPr lang="ar-JO" sz="6000" dirty="0">
                <a:solidFill>
                  <a:schemeClr val="tx1"/>
                </a:solidFill>
                <a:effectLst>
                  <a:glow rad="228600">
                    <a:schemeClr val="bg1"/>
                  </a:glow>
                </a:effectLst>
                <a:latin typeface="Arial" charset="0"/>
                <a:ea typeface="ＭＳ Ｐゴシック" charset="0"/>
                <a:cs typeface="Times New Roman" charset="0"/>
              </a:rPr>
              <a:t>فيما يتعلق بالله</a:t>
            </a:r>
            <a:r>
              <a:rPr lang="en-US" sz="6000" dirty="0">
                <a:solidFill>
                  <a:schemeClr val="tx1"/>
                </a:solidFill>
                <a:effectLst>
                  <a:glow rad="228600">
                    <a:schemeClr val="bg1"/>
                  </a:glow>
                </a:effectLst>
                <a:latin typeface="Arial" charset="0"/>
                <a:ea typeface="ＭＳ Ｐゴシック" charset="0"/>
                <a:cs typeface="Times New Roman" charset="0"/>
              </a:rPr>
              <a:t>)</a:t>
            </a:r>
          </a:p>
        </p:txBody>
      </p:sp>
      <p:sp>
        <p:nvSpPr>
          <p:cNvPr id="4" name="Title 1"/>
          <p:cNvSpPr txBox="1">
            <a:spLocks/>
          </p:cNvSpPr>
          <p:nvPr/>
        </p:nvSpPr>
        <p:spPr bwMode="auto">
          <a:xfrm>
            <a:off x="0" y="3626557"/>
            <a:ext cx="4656667" cy="112606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2425" indent="-352425" defTabSz="457200" rtl="1" eaLnBrk="1" hangingPunct="1">
              <a:spcBef>
                <a:spcPct val="50000"/>
              </a:spcBef>
              <a:buFont typeface="Arial"/>
              <a:buChar char="•"/>
            </a:pPr>
            <a:r>
              <a:rPr lang="ar-JO" dirty="0">
                <a:solidFill>
                  <a:srgbClr val="FFFFFF"/>
                </a:solidFill>
                <a:effectLst>
                  <a:glow rad="228600">
                    <a:srgbClr val="100D00"/>
                  </a:glow>
                </a:effectLst>
                <a:latin typeface="Arial" charset="0"/>
                <a:ea typeface="ＭＳ Ｐゴシック" charset="0"/>
                <a:cs typeface="Times New Roman" charset="0"/>
              </a:rPr>
              <a:t>عطاء ؟</a:t>
            </a:r>
            <a:endParaRPr lang="en-US" dirty="0">
              <a:solidFill>
                <a:srgbClr val="FFFFFF"/>
              </a:solidFill>
              <a:effectLst>
                <a:glow rad="228600">
                  <a:srgbClr val="100D00"/>
                </a:glow>
              </a:effectLst>
              <a:latin typeface="Arial" charset="0"/>
              <a:ea typeface="ＭＳ Ｐゴシック" charset="0"/>
              <a:cs typeface="Times New Roman" charset="0"/>
            </a:endParaRPr>
          </a:p>
        </p:txBody>
      </p:sp>
      <p:sp>
        <p:nvSpPr>
          <p:cNvPr id="5" name="Title 1"/>
          <p:cNvSpPr txBox="1">
            <a:spLocks/>
          </p:cNvSpPr>
          <p:nvPr/>
        </p:nvSpPr>
        <p:spPr bwMode="auto">
          <a:xfrm>
            <a:off x="0" y="4679244"/>
            <a:ext cx="4656667" cy="112606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2425" indent="-352425" defTabSz="457200" rtl="1" eaLnBrk="1" hangingPunct="1">
              <a:spcBef>
                <a:spcPct val="50000"/>
              </a:spcBef>
              <a:buFont typeface="Arial"/>
              <a:buChar char="•"/>
            </a:pPr>
            <a:r>
              <a:rPr lang="ar-JO" dirty="0">
                <a:solidFill>
                  <a:srgbClr val="FFFFFF"/>
                </a:solidFill>
                <a:effectLst>
                  <a:glow rad="228600">
                    <a:srgbClr val="100D00"/>
                  </a:glow>
                </a:effectLst>
                <a:latin typeface="Arial" charset="0"/>
                <a:ea typeface="ＭＳ Ｐゴシック" charset="0"/>
                <a:cs typeface="Times New Roman" charset="0"/>
              </a:rPr>
              <a:t>الكرازة ؟</a:t>
            </a:r>
            <a:endParaRPr lang="en-US" dirty="0">
              <a:solidFill>
                <a:srgbClr val="FFFFFF"/>
              </a:solidFill>
              <a:effectLst>
                <a:glow rad="228600">
                  <a:srgbClr val="100D00"/>
                </a:glow>
              </a:effectLst>
              <a:latin typeface="Arial" charset="0"/>
              <a:ea typeface="ＭＳ Ｐゴシック" charset="0"/>
              <a:cs typeface="Times New Roman" charset="0"/>
            </a:endParaRPr>
          </a:p>
        </p:txBody>
      </p:sp>
      <p:sp>
        <p:nvSpPr>
          <p:cNvPr id="6" name="Title 1"/>
          <p:cNvSpPr txBox="1">
            <a:spLocks/>
          </p:cNvSpPr>
          <p:nvPr/>
        </p:nvSpPr>
        <p:spPr bwMode="auto">
          <a:xfrm>
            <a:off x="0" y="5731932"/>
            <a:ext cx="4656667" cy="112606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2425" indent="-352425" defTabSz="457200" rtl="1" eaLnBrk="1" hangingPunct="1">
              <a:spcBef>
                <a:spcPct val="50000"/>
              </a:spcBef>
              <a:buFont typeface="Arial"/>
              <a:buChar char="•"/>
            </a:pPr>
            <a:r>
              <a:rPr lang="ar-JO" dirty="0">
                <a:solidFill>
                  <a:srgbClr val="FFFFFF"/>
                </a:solidFill>
                <a:effectLst>
                  <a:glow rad="228600">
                    <a:srgbClr val="100D00"/>
                  </a:glow>
                </a:effectLst>
                <a:latin typeface="Arial" charset="0"/>
                <a:ea typeface="ＭＳ Ｐゴシック" charset="0"/>
                <a:cs typeface="Times New Roman" charset="0"/>
              </a:rPr>
              <a:t>قراءة الكتاب المقدس ؟</a:t>
            </a:r>
            <a:endParaRPr lang="en-US" dirty="0">
              <a:solidFill>
                <a:srgbClr val="FFFFFF"/>
              </a:solidFill>
              <a:effectLst>
                <a:glow rad="228600">
                  <a:srgbClr val="100D00"/>
                </a:glow>
              </a:effectLst>
              <a:latin typeface="Arial" charset="0"/>
              <a:ea typeface="ＭＳ Ｐゴシック" charset="0"/>
              <a:cs typeface="Times New Roman" charset="0"/>
            </a:endParaRPr>
          </a:p>
        </p:txBody>
      </p:sp>
      <p:sp>
        <p:nvSpPr>
          <p:cNvPr id="7" name="Title 1"/>
          <p:cNvSpPr txBox="1">
            <a:spLocks/>
          </p:cNvSpPr>
          <p:nvPr/>
        </p:nvSpPr>
        <p:spPr bwMode="auto">
          <a:xfrm>
            <a:off x="4515555" y="3598335"/>
            <a:ext cx="4656667" cy="112606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2425" indent="-352425" defTabSz="457200" rtl="1" eaLnBrk="1" hangingPunct="1">
              <a:spcBef>
                <a:spcPct val="50000"/>
              </a:spcBef>
              <a:buFont typeface="Arial"/>
              <a:buChar char="•"/>
            </a:pPr>
            <a:r>
              <a:rPr lang="ar-JO" dirty="0">
                <a:solidFill>
                  <a:srgbClr val="FFFFFF"/>
                </a:solidFill>
                <a:effectLst>
                  <a:glow rad="228600">
                    <a:srgbClr val="100D00"/>
                  </a:glow>
                </a:effectLst>
                <a:latin typeface="Arial" charset="0"/>
                <a:ea typeface="ＭＳ Ｐゴシック" charset="0"/>
                <a:cs typeface="Times New Roman" charset="0"/>
              </a:rPr>
              <a:t>كنيسة ؟</a:t>
            </a:r>
            <a:endParaRPr lang="en-US" dirty="0">
              <a:solidFill>
                <a:srgbClr val="FFFFFF"/>
              </a:solidFill>
              <a:effectLst>
                <a:glow rad="228600">
                  <a:srgbClr val="100D00"/>
                </a:glow>
              </a:effectLst>
              <a:latin typeface="Arial" charset="0"/>
              <a:ea typeface="ＭＳ Ｐゴシック" charset="0"/>
              <a:cs typeface="Times New Roman" charset="0"/>
            </a:endParaRPr>
          </a:p>
        </p:txBody>
      </p:sp>
      <p:sp>
        <p:nvSpPr>
          <p:cNvPr id="8" name="Title 1"/>
          <p:cNvSpPr txBox="1">
            <a:spLocks/>
          </p:cNvSpPr>
          <p:nvPr/>
        </p:nvSpPr>
        <p:spPr bwMode="auto">
          <a:xfrm>
            <a:off x="4515555" y="4651022"/>
            <a:ext cx="4656667" cy="112606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2425" indent="-352425" defTabSz="457200" rtl="1" eaLnBrk="1" hangingPunct="1">
              <a:spcBef>
                <a:spcPct val="50000"/>
              </a:spcBef>
              <a:buFont typeface="Arial"/>
              <a:buChar char="•"/>
            </a:pPr>
            <a:r>
              <a:rPr lang="ar-JO" dirty="0">
                <a:solidFill>
                  <a:srgbClr val="FFFFFF"/>
                </a:solidFill>
                <a:effectLst>
                  <a:glow rad="228600">
                    <a:srgbClr val="100D00"/>
                  </a:glow>
                </a:effectLst>
                <a:latin typeface="Arial" charset="0"/>
                <a:ea typeface="ＭＳ Ｐゴシック" charset="0"/>
                <a:cs typeface="Times New Roman" charset="0"/>
              </a:rPr>
              <a:t>طاعة الله ؟</a:t>
            </a:r>
            <a:endParaRPr lang="en-US" dirty="0">
              <a:solidFill>
                <a:srgbClr val="FFFFFF"/>
              </a:solidFill>
              <a:effectLst>
                <a:glow rad="228600">
                  <a:srgbClr val="100D00"/>
                </a:glow>
              </a:effectLst>
              <a:latin typeface="Arial" charset="0"/>
              <a:ea typeface="ＭＳ Ｐゴシック" charset="0"/>
              <a:cs typeface="Times New Roman" charset="0"/>
            </a:endParaRPr>
          </a:p>
        </p:txBody>
      </p:sp>
      <p:sp>
        <p:nvSpPr>
          <p:cNvPr id="9" name="Title 1"/>
          <p:cNvSpPr txBox="1">
            <a:spLocks/>
          </p:cNvSpPr>
          <p:nvPr/>
        </p:nvSpPr>
        <p:spPr bwMode="auto">
          <a:xfrm>
            <a:off x="4515555" y="5703710"/>
            <a:ext cx="4656667" cy="112606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2425" indent="-352425" defTabSz="457200" rtl="1" eaLnBrk="1" hangingPunct="1">
              <a:spcBef>
                <a:spcPct val="50000"/>
              </a:spcBef>
              <a:buFont typeface="Arial"/>
              <a:buChar char="•"/>
            </a:pPr>
            <a:r>
              <a:rPr lang="ar-JO" dirty="0">
                <a:solidFill>
                  <a:srgbClr val="FFFFFF"/>
                </a:solidFill>
                <a:effectLst>
                  <a:glow rad="228600">
                    <a:srgbClr val="100D00"/>
                  </a:glow>
                </a:effectLst>
                <a:latin typeface="Arial" charset="0"/>
                <a:ea typeface="ＭＳ Ｐゴシック" charset="0"/>
                <a:cs typeface="Times New Roman" charset="0"/>
              </a:rPr>
              <a:t>الصلاة ؟</a:t>
            </a:r>
            <a:endParaRPr lang="en-US" dirty="0">
              <a:solidFill>
                <a:srgbClr val="FFFFFF"/>
              </a:solidFill>
              <a:effectLst>
                <a:glow rad="228600">
                  <a:srgbClr val="100D00"/>
                </a:glow>
              </a:effectLst>
              <a:latin typeface="Arial" charset="0"/>
              <a:ea typeface="ＭＳ Ｐゴシック" charset="0"/>
              <a:cs typeface="Times New Roman" charset="0"/>
            </a:endParaRPr>
          </a:p>
        </p:txBody>
      </p:sp>
    </p:spTree>
    <p:extLst>
      <p:ext uri="{BB962C8B-B14F-4D97-AF65-F5344CB8AC3E}">
        <p14:creationId xmlns:p14="http://schemas.microsoft.com/office/powerpoint/2010/main" val="317168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304800"/>
            <a:ext cx="8229600" cy="1143000"/>
          </a:xfrm>
          <a:effectLst>
            <a:outerShdw blurRad="63500" dist="38099" dir="2700000" algn="ctr" rotWithShape="0">
              <a:srgbClr val="FFFFFF">
                <a:alpha val="74998"/>
              </a:srgbClr>
            </a:outerShdw>
          </a:effectLst>
        </p:spPr>
        <p:txBody>
          <a:bodyPr/>
          <a:lstStyle/>
          <a:p>
            <a:pPr eaLnBrk="1" hangingPunct="1">
              <a:defRPr/>
            </a:pPr>
            <a:r>
              <a:rPr lang="ar-IQ" b="1" dirty="0">
                <a:solidFill>
                  <a:schemeClr val="tx1"/>
                </a:solidFill>
                <a:ea typeface="+mj-ea"/>
              </a:rPr>
              <a:t>البيان الموجز </a:t>
            </a:r>
            <a:endParaRPr lang="en-US" b="1" dirty="0">
              <a:solidFill>
                <a:schemeClr val="tx1"/>
              </a:solidFill>
              <a:ea typeface="+mj-ea"/>
            </a:endParaRPr>
          </a:p>
        </p:txBody>
      </p:sp>
      <p:sp>
        <p:nvSpPr>
          <p:cNvPr id="12291" name="Rectangle 3"/>
          <p:cNvSpPr>
            <a:spLocks noGrp="1" noChangeArrowheads="1"/>
          </p:cNvSpPr>
          <p:nvPr>
            <p:ph idx="1"/>
          </p:nvPr>
        </p:nvSpPr>
        <p:spPr>
          <a:xfrm>
            <a:off x="228600" y="1630364"/>
            <a:ext cx="8686800" cy="4922837"/>
          </a:xfrm>
          <a:effectLst>
            <a:outerShdw blurRad="63500" dist="38099" dir="2700000" algn="ctr" rotWithShape="0">
              <a:srgbClr val="FFFFFF">
                <a:alpha val="74998"/>
              </a:srgbClr>
            </a:outerShdw>
          </a:effectLst>
        </p:spPr>
        <p:txBody>
          <a:bodyPr/>
          <a:lstStyle/>
          <a:p>
            <a:pPr marL="0" indent="0" algn="ctr" eaLnBrk="1" hangingPunct="1">
              <a:buFontTx/>
              <a:buNone/>
              <a:defRPr/>
            </a:pPr>
            <a:r>
              <a:rPr lang="ar-IQ" sz="4000" b="1" dirty="0">
                <a:solidFill>
                  <a:srgbClr val="100D00"/>
                </a:solidFill>
                <a:ea typeface="+mn-ea"/>
              </a:rPr>
              <a:t>سبح واطلب الله ل</a:t>
            </a:r>
            <a:r>
              <a:rPr lang="ar-JO" sz="4000" b="1" dirty="0">
                <a:solidFill>
                  <a:srgbClr val="100D00"/>
                </a:solidFill>
                <a:ea typeface="+mn-ea"/>
              </a:rPr>
              <a:t>أ</a:t>
            </a:r>
            <a:r>
              <a:rPr lang="ar-IQ" sz="4000" b="1" dirty="0">
                <a:solidFill>
                  <a:srgbClr val="100D00"/>
                </a:solidFill>
                <a:ea typeface="+mn-ea"/>
              </a:rPr>
              <a:t>نه يهوه ول</a:t>
            </a:r>
            <a:r>
              <a:rPr lang="ar-JO" sz="4000" b="1" dirty="0">
                <a:solidFill>
                  <a:srgbClr val="100D00"/>
                </a:solidFill>
                <a:ea typeface="+mn-ea"/>
              </a:rPr>
              <a:t>أ</a:t>
            </a:r>
            <a:r>
              <a:rPr lang="ar-IQ" sz="4000" b="1" dirty="0">
                <a:solidFill>
                  <a:srgbClr val="100D00"/>
                </a:solidFill>
                <a:ea typeface="+mn-ea"/>
              </a:rPr>
              <a:t>جل كل ما فعل </a:t>
            </a:r>
          </a:p>
          <a:p>
            <a:pPr marL="0" indent="0" algn="ctr" eaLnBrk="1" hangingPunct="1">
              <a:buFontTx/>
              <a:buNone/>
              <a:defRPr/>
            </a:pPr>
            <a:r>
              <a:rPr lang="ar-IQ" sz="4000" b="1" dirty="0">
                <a:solidFill>
                  <a:srgbClr val="100D00"/>
                </a:solidFill>
                <a:ea typeface="+mn-ea"/>
              </a:rPr>
              <a:t>توفير الحكمة والحماية ووفاء المسيح ولتكن كلماتك </a:t>
            </a:r>
            <a:r>
              <a:rPr lang="ar-JO" sz="4000" b="1" dirty="0">
                <a:solidFill>
                  <a:srgbClr val="100D00"/>
                </a:solidFill>
                <a:ea typeface="+mn-ea"/>
              </a:rPr>
              <a:t>أ</a:t>
            </a:r>
            <a:r>
              <a:rPr lang="ar-IQ" sz="4000" b="1" dirty="0">
                <a:solidFill>
                  <a:srgbClr val="100D00"/>
                </a:solidFill>
                <a:ea typeface="+mn-ea"/>
              </a:rPr>
              <a:t>مامه متواضعة بثقة وشكر </a:t>
            </a:r>
            <a:endParaRPr lang="en-US" sz="4000" b="1" dirty="0">
              <a:solidFill>
                <a:srgbClr val="100D00"/>
              </a:solidFill>
              <a:ea typeface="+mn-ea"/>
            </a:endParaRPr>
          </a:p>
        </p:txBody>
      </p:sp>
      <p:sp>
        <p:nvSpPr>
          <p:cNvPr id="178180" name="Text Box 6"/>
          <p:cNvSpPr txBox="1">
            <a:spLocks noChangeArrowheads="1"/>
          </p:cNvSpPr>
          <p:nvPr/>
        </p:nvSpPr>
        <p:spPr bwMode="auto">
          <a:xfrm>
            <a:off x="8299451" y="76209"/>
            <a:ext cx="7889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000000"/>
                </a:solidFill>
                <a:effectLst/>
                <a:uLnTx/>
                <a:uFillTx/>
                <a:latin typeface="Arial" charset="0"/>
                <a:ea typeface="ＭＳ Ｐゴシック" charset="0"/>
              </a:rPr>
              <a:t>380</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000000"/>
                </a:solidFill>
                <a:effectLst/>
                <a:uLnTx/>
                <a:uFillTx/>
                <a:latin typeface="Arial" charset="0"/>
                <a:ea typeface="ＭＳ Ｐゴシック" charset="0"/>
              </a:rPr>
              <a:t>383</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5" name="Rectangle 2"/>
          <p:cNvSpPr txBox="1">
            <a:spLocks noChangeArrowheads="1"/>
          </p:cNvSpPr>
          <p:nvPr/>
        </p:nvSpPr>
        <p:spPr bwMode="auto">
          <a:xfrm>
            <a:off x="899592" y="5920006"/>
            <a:ext cx="789163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IQ"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المزامير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TextBox 1"/>
          <p:cNvSpPr txBox="1"/>
          <p:nvPr/>
        </p:nvSpPr>
        <p:spPr>
          <a:xfrm>
            <a:off x="2498681" y="-483201"/>
            <a:ext cx="18466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4178939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99031" name="Rectangle 23"/>
          <p:cNvSpPr>
            <a:spLocks noGrp="1" noChangeArrowheads="1"/>
          </p:cNvSpPr>
          <p:nvPr>
            <p:ph type="title"/>
          </p:nvPr>
        </p:nvSpPr>
        <p:spPr>
          <a:xfrm>
            <a:off x="457200" y="152400"/>
            <a:ext cx="8229600" cy="609600"/>
          </a:xfrm>
          <a:effectLst>
            <a:outerShdw blurRad="63500" dist="35921" dir="2700000" algn="ctr" rotWithShape="0">
              <a:schemeClr val="tx2">
                <a:alpha val="74998"/>
              </a:schemeClr>
            </a:outerShdw>
          </a:effectLst>
        </p:spPr>
        <p:txBody>
          <a:bodyPr/>
          <a:lstStyle/>
          <a:p>
            <a:pPr eaLnBrk="1" hangingPunct="1">
              <a:defRPr/>
            </a:pPr>
            <a:r>
              <a:rPr lang="ar-IQ" sz="4000" b="1" dirty="0">
                <a:solidFill>
                  <a:schemeClr val="bg1"/>
                </a:solidFill>
                <a:latin typeface="Arial" charset="0"/>
                <a:cs typeface="Arial" charset="0"/>
              </a:rPr>
              <a:t>عناوين الكتاب</a:t>
            </a:r>
            <a:endParaRPr lang="en-US" b="1" dirty="0">
              <a:solidFill>
                <a:schemeClr val="accent2"/>
              </a:solidFill>
              <a:latin typeface="Arial" charset="0"/>
              <a:cs typeface="Arial" charset="0"/>
            </a:endParaRPr>
          </a:p>
        </p:txBody>
      </p:sp>
      <p:graphicFrame>
        <p:nvGraphicFramePr>
          <p:cNvPr id="299039" name="Group 31"/>
          <p:cNvGraphicFramePr>
            <a:graphicFrameLocks noGrp="1"/>
          </p:cNvGraphicFramePr>
          <p:nvPr>
            <p:ph type="tbl" idx="1"/>
          </p:nvPr>
        </p:nvGraphicFramePr>
        <p:xfrm>
          <a:off x="228600" y="762003"/>
          <a:ext cx="8915400" cy="3601720"/>
        </p:xfrm>
        <a:graphic>
          <a:graphicData uri="http://schemas.openxmlformats.org/drawingml/2006/table">
            <a:tbl>
              <a:tblPr/>
              <a:tblGrid>
                <a:gridCol w="14478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5410200">
                  <a:extLst>
                    <a:ext uri="{9D8B030D-6E8A-4147-A177-3AD203B41FA5}">
                      <a16:colId xmlns:a16="http://schemas.microsoft.com/office/drawing/2014/main" val="20002"/>
                    </a:ext>
                  </a:extLst>
                </a:gridCol>
              </a:tblGrid>
              <a:tr h="5334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IQ" sz="2400" b="1" i="0" u="none" strike="noStrike" cap="none" normalizeH="0" baseline="0" dirty="0">
                          <a:ln>
                            <a:noFill/>
                          </a:ln>
                          <a:solidFill>
                            <a:schemeClr val="bg1"/>
                          </a:solidFill>
                          <a:effectLst/>
                          <a:latin typeface="Arial" pitchFamily="-105" charset="0"/>
                          <a:ea typeface="Arial" pitchFamily="-105" charset="0"/>
                          <a:cs typeface="Arial" pitchFamily="-105" charset="0"/>
                        </a:rPr>
                        <a:t>اللغة العبرية</a:t>
                      </a:r>
                      <a:endParaRPr kumimoji="0" lang="en-US" sz="2400" b="1" i="0" u="none" strike="noStrike" cap="none" normalizeH="0" baseline="0" dirty="0">
                        <a:ln>
                          <a:noFill/>
                        </a:ln>
                        <a:solidFill>
                          <a:schemeClr val="bg1"/>
                        </a:solidFill>
                        <a:effectLst/>
                        <a:latin typeface="Arial" pitchFamily="-105" charset="0"/>
                        <a:ea typeface="Arial" pitchFamily="-105" charset="0"/>
                        <a:cs typeface="Arial" pitchFamily="-105"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IQ" sz="2400" b="1" i="0" u="none" strike="noStrike" cap="none" normalizeH="0" baseline="0" dirty="0" err="1">
                          <a:ln>
                            <a:noFill/>
                          </a:ln>
                          <a:solidFill>
                            <a:schemeClr val="bg1"/>
                          </a:solidFill>
                          <a:effectLst/>
                          <a:latin typeface="Arial" pitchFamily="-105" charset="0"/>
                          <a:ea typeface="Arial" pitchFamily="-105" charset="0"/>
                          <a:cs typeface="Arial" pitchFamily="-105" charset="0"/>
                        </a:rPr>
                        <a:t>تهليم</a:t>
                      </a:r>
                      <a:endParaRPr kumimoji="0" lang="en-US" sz="2400" b="1" i="0" u="none" strike="noStrike" cap="none" normalizeH="0" baseline="0" dirty="0">
                        <a:ln>
                          <a:noFill/>
                        </a:ln>
                        <a:solidFill>
                          <a:schemeClr val="bg1"/>
                        </a:solidFill>
                        <a:effectLst/>
                        <a:latin typeface="Arial" pitchFamily="-105" charset="0"/>
                        <a:ea typeface="Arial" pitchFamily="-105" charset="0"/>
                        <a:cs typeface="Arial" pitchFamily="-105"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IQ" sz="2400" b="1" i="0" u="none" strike="noStrike" cap="none" normalizeH="0" baseline="0" dirty="0">
                          <a:ln>
                            <a:noFill/>
                          </a:ln>
                          <a:solidFill>
                            <a:schemeClr val="bg1"/>
                          </a:solidFill>
                          <a:effectLst/>
                          <a:latin typeface="Arial" pitchFamily="-105" charset="0"/>
                          <a:ea typeface="Arial" pitchFamily="-105" charset="0"/>
                          <a:cs typeface="Arial" pitchFamily="-105" charset="0"/>
                        </a:rPr>
                        <a:t>كتاب  التسابيح</a:t>
                      </a:r>
                      <a:endParaRPr kumimoji="0" lang="en-US" sz="2400" b="1" i="0" u="none" strike="noStrike" cap="none" normalizeH="0" baseline="0" dirty="0">
                        <a:ln>
                          <a:noFill/>
                        </a:ln>
                        <a:solidFill>
                          <a:schemeClr val="bg1"/>
                        </a:solidFill>
                        <a:effectLst/>
                        <a:latin typeface="Arial" pitchFamily="-105" charset="0"/>
                        <a:ea typeface="Arial" pitchFamily="-105" charset="0"/>
                        <a:cs typeface="Arial" pitchFamily="-105"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779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IQ" sz="2400" b="1" i="0" u="none" strike="noStrike" cap="none" normalizeH="0" baseline="0" dirty="0">
                          <a:ln>
                            <a:noFill/>
                          </a:ln>
                          <a:solidFill>
                            <a:schemeClr val="bg1"/>
                          </a:solidFill>
                          <a:effectLst/>
                          <a:latin typeface="Arial" pitchFamily="-105" charset="0"/>
                          <a:ea typeface="Arial" pitchFamily="-105" charset="0"/>
                          <a:cs typeface="Arial" pitchFamily="-105" charset="0"/>
                        </a:rPr>
                        <a:t>اليوناني</a:t>
                      </a:r>
                      <a:endParaRPr kumimoji="0" lang="en-US" sz="2400" b="1" i="0" u="none" strike="noStrike" cap="none" normalizeH="0" baseline="0" dirty="0">
                        <a:ln>
                          <a:noFill/>
                        </a:ln>
                        <a:solidFill>
                          <a:schemeClr val="bg1"/>
                        </a:solidFill>
                        <a:effectLst/>
                        <a:latin typeface="Arial" pitchFamily="-105" charset="0"/>
                        <a:ea typeface="Arial" pitchFamily="-105" charset="0"/>
                        <a:cs typeface="Arial" pitchFamily="-105"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IQ" sz="2400" b="1" i="0" u="none" strike="noStrike" cap="none" normalizeH="0" baseline="0" dirty="0">
                          <a:ln>
                            <a:noFill/>
                          </a:ln>
                          <a:solidFill>
                            <a:schemeClr val="bg1"/>
                          </a:solidFill>
                          <a:effectLst/>
                          <a:latin typeface="Arial" pitchFamily="-105" charset="0"/>
                          <a:ea typeface="Arial" pitchFamily="-105" charset="0"/>
                          <a:cs typeface="Arial" pitchFamily="-105" charset="0"/>
                        </a:rPr>
                        <a:t>المزمور</a:t>
                      </a:r>
                      <a:endParaRPr kumimoji="0" lang="en-US" sz="2400" b="1" i="0" u="none" strike="noStrike" cap="none" normalizeH="0" baseline="0" dirty="0">
                        <a:ln>
                          <a:noFill/>
                        </a:ln>
                        <a:solidFill>
                          <a:schemeClr val="bg1"/>
                        </a:solidFill>
                        <a:effectLst/>
                        <a:latin typeface="Arial" pitchFamily="-105" charset="0"/>
                        <a:ea typeface="Arial" pitchFamily="-105" charset="0"/>
                        <a:cs typeface="Arial" pitchFamily="-105"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IQ" sz="2400" b="1" i="0" u="none" strike="noStrike" cap="none" normalizeH="0" baseline="0" dirty="0">
                          <a:ln>
                            <a:noFill/>
                          </a:ln>
                          <a:solidFill>
                            <a:schemeClr val="bg1"/>
                          </a:solidFill>
                          <a:effectLst/>
                          <a:latin typeface="Arial" pitchFamily="-105" charset="0"/>
                          <a:ea typeface="Arial" pitchFamily="-105" charset="0"/>
                          <a:cs typeface="Arial" pitchFamily="-105" charset="0"/>
                        </a:rPr>
                        <a:t>قصائد مغناة  بمرافقة الآلات الموسيقية</a:t>
                      </a:r>
                      <a:endParaRPr kumimoji="0" lang="en-US" sz="2400" b="1" i="0" u="none" strike="noStrike" cap="none" normalizeH="0" baseline="0" dirty="0">
                        <a:ln>
                          <a:noFill/>
                        </a:ln>
                        <a:solidFill>
                          <a:schemeClr val="bg1"/>
                        </a:solidFill>
                        <a:effectLst/>
                        <a:latin typeface="Arial" pitchFamily="-105" charset="0"/>
                        <a:ea typeface="Arial" pitchFamily="-105" charset="0"/>
                        <a:cs typeface="Arial" pitchFamily="-105"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17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IQ" sz="2400" b="1" i="0" u="none" strike="noStrike" cap="none" normalizeH="0" baseline="0" dirty="0">
                          <a:ln>
                            <a:noFill/>
                          </a:ln>
                          <a:solidFill>
                            <a:schemeClr val="bg1"/>
                          </a:solidFill>
                          <a:effectLst/>
                          <a:latin typeface="Arial" pitchFamily="-105" charset="0"/>
                          <a:ea typeface="Arial" pitchFamily="-105" charset="0"/>
                          <a:cs typeface="Arial" pitchFamily="-105" charset="0"/>
                        </a:rPr>
                        <a:t>اللاتيني </a:t>
                      </a:r>
                      <a:endParaRPr kumimoji="0" lang="en-US" sz="2400" b="1" i="0" u="none" strike="noStrike" cap="none" normalizeH="0" baseline="0" dirty="0">
                        <a:ln>
                          <a:noFill/>
                        </a:ln>
                        <a:solidFill>
                          <a:schemeClr val="bg1"/>
                        </a:solidFill>
                        <a:effectLst/>
                        <a:latin typeface="Arial" pitchFamily="-105" charset="0"/>
                        <a:ea typeface="Arial" pitchFamily="-105" charset="0"/>
                        <a:cs typeface="Arial" pitchFamily="-105"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IQ" sz="2400" b="1" i="0" u="none" strike="noStrike" cap="none" normalizeH="0" baseline="0" dirty="0">
                          <a:ln>
                            <a:noFill/>
                          </a:ln>
                          <a:solidFill>
                            <a:schemeClr val="bg1"/>
                          </a:solidFill>
                          <a:effectLst/>
                          <a:latin typeface="Arial" pitchFamily="-105" charset="0"/>
                          <a:ea typeface="Arial" pitchFamily="-105" charset="0"/>
                          <a:cs typeface="Arial" pitchFamily="-105" charset="0"/>
                        </a:rPr>
                        <a:t>المزمور</a:t>
                      </a:r>
                      <a:endParaRPr kumimoji="0" lang="en-US" sz="2400" b="1" i="0" u="none" strike="noStrike" cap="none" normalizeH="0" baseline="0" dirty="0">
                        <a:ln>
                          <a:noFill/>
                        </a:ln>
                        <a:solidFill>
                          <a:schemeClr val="bg1"/>
                        </a:solidFill>
                        <a:effectLst/>
                        <a:latin typeface="Arial" pitchFamily="-105" charset="0"/>
                        <a:ea typeface="Arial" pitchFamily="-105" charset="0"/>
                        <a:cs typeface="Arial" pitchFamily="-105"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IQ" sz="2400" b="1" i="0" u="none" strike="noStrike" cap="none" normalizeH="0" baseline="0" dirty="0">
                          <a:ln>
                            <a:noFill/>
                          </a:ln>
                          <a:solidFill>
                            <a:schemeClr val="bg1"/>
                          </a:solidFill>
                          <a:effectLst/>
                          <a:latin typeface="Arial" pitchFamily="-105" charset="0"/>
                          <a:ea typeface="Arial" pitchFamily="-105" charset="0"/>
                          <a:cs typeface="Arial" pitchFamily="-105" charset="0"/>
                        </a:rPr>
                        <a:t>كتاب المزامير</a:t>
                      </a:r>
                      <a:endParaRPr kumimoji="0" lang="en-US" sz="2400" b="1" i="0" u="none" strike="noStrike" cap="none" normalizeH="0" baseline="0" dirty="0">
                        <a:ln>
                          <a:noFill/>
                        </a:ln>
                        <a:solidFill>
                          <a:schemeClr val="bg1"/>
                        </a:solidFill>
                        <a:effectLst/>
                        <a:latin typeface="Arial" pitchFamily="-105" charset="0"/>
                        <a:ea typeface="Arial" pitchFamily="-105" charset="0"/>
                        <a:cs typeface="Arial" pitchFamily="-105"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17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IQ" sz="2400" b="1" i="0" u="none" strike="noStrike" cap="none" normalizeH="0" baseline="0" dirty="0">
                          <a:ln>
                            <a:noFill/>
                          </a:ln>
                          <a:solidFill>
                            <a:schemeClr val="bg1"/>
                          </a:solidFill>
                          <a:effectLst/>
                          <a:latin typeface="Arial" pitchFamily="-105" charset="0"/>
                          <a:ea typeface="Arial" pitchFamily="-105" charset="0"/>
                          <a:cs typeface="Arial" pitchFamily="-105" charset="0"/>
                        </a:rPr>
                        <a:t>الانكليزية</a:t>
                      </a:r>
                      <a:endParaRPr kumimoji="0" lang="en-US" sz="2400" b="1" i="0" u="none" strike="noStrike" cap="none" normalizeH="0" baseline="0" dirty="0">
                        <a:ln>
                          <a:noFill/>
                        </a:ln>
                        <a:solidFill>
                          <a:schemeClr val="bg1"/>
                        </a:solidFill>
                        <a:effectLst/>
                        <a:latin typeface="Arial" pitchFamily="-105" charset="0"/>
                        <a:ea typeface="Arial" pitchFamily="-105" charset="0"/>
                        <a:cs typeface="Arial" pitchFamily="-105"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IQ" sz="2400" b="1" i="0" u="none" strike="noStrike" cap="none" normalizeH="0" baseline="0" dirty="0">
                          <a:ln>
                            <a:noFill/>
                          </a:ln>
                          <a:solidFill>
                            <a:schemeClr val="bg1"/>
                          </a:solidFill>
                          <a:effectLst/>
                          <a:latin typeface="Arial" pitchFamily="-105" charset="0"/>
                          <a:ea typeface="Arial" pitchFamily="-105" charset="0"/>
                          <a:cs typeface="Arial" pitchFamily="-105" charset="0"/>
                        </a:rPr>
                        <a:t>المزامير سفر المزامير</a:t>
                      </a:r>
                      <a:br>
                        <a:rPr kumimoji="0" lang="en-US" sz="2400" b="1" i="0" u="none" strike="noStrike" cap="none" normalizeH="0" baseline="0" dirty="0">
                          <a:ln>
                            <a:noFill/>
                          </a:ln>
                          <a:solidFill>
                            <a:schemeClr val="bg1"/>
                          </a:solidFill>
                          <a:effectLst/>
                          <a:latin typeface="Arial" pitchFamily="-105" charset="0"/>
                          <a:ea typeface="Arial" pitchFamily="-105" charset="0"/>
                          <a:cs typeface="Arial" pitchFamily="-105" charset="0"/>
                        </a:rPr>
                      </a:br>
                      <a:endParaRPr kumimoji="0" lang="en-US" sz="2400" b="1" i="0" u="none" strike="noStrike" cap="none" normalizeH="0" baseline="0" dirty="0">
                        <a:ln>
                          <a:noFill/>
                        </a:ln>
                        <a:solidFill>
                          <a:schemeClr val="bg1"/>
                        </a:solidFill>
                        <a:effectLst/>
                        <a:latin typeface="Arial" pitchFamily="-105" charset="0"/>
                        <a:ea typeface="Arial" pitchFamily="-105" charset="0"/>
                        <a:cs typeface="Arial" pitchFamily="-105"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IQ" sz="2400" b="1" i="0" u="none" strike="noStrike" cap="none" normalizeH="0" baseline="0" dirty="0">
                          <a:ln>
                            <a:noFill/>
                          </a:ln>
                          <a:solidFill>
                            <a:schemeClr val="bg1"/>
                          </a:solidFill>
                          <a:effectLst/>
                          <a:latin typeface="Arial" pitchFamily="-105" charset="0"/>
                          <a:ea typeface="Arial" pitchFamily="-105" charset="0"/>
                          <a:cs typeface="Arial" pitchFamily="-105" charset="0"/>
                        </a:rPr>
                        <a:t>تعكس العناوين الموسيقية الطبيعية</a:t>
                      </a:r>
                      <a:endParaRPr kumimoji="0" lang="en-US" sz="2400" b="1" i="0" u="none" strike="noStrike" cap="none" normalizeH="0" baseline="0" dirty="0">
                        <a:ln>
                          <a:noFill/>
                        </a:ln>
                        <a:solidFill>
                          <a:schemeClr val="bg1"/>
                        </a:solidFill>
                        <a:effectLst/>
                        <a:latin typeface="Arial" pitchFamily="-105" charset="0"/>
                        <a:ea typeface="Arial" pitchFamily="-105" charset="0"/>
                        <a:cs typeface="Arial" pitchFamily="-105"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pSp>
        <p:nvGrpSpPr>
          <p:cNvPr id="167960" name="Group 20"/>
          <p:cNvGrpSpPr>
            <a:grpSpLocks/>
          </p:cNvGrpSpPr>
          <p:nvPr/>
        </p:nvGrpSpPr>
        <p:grpSpPr bwMode="auto">
          <a:xfrm>
            <a:off x="0" y="3989391"/>
            <a:ext cx="9144000" cy="2944812"/>
            <a:chOff x="0" y="2465"/>
            <a:chExt cx="5472" cy="1855"/>
          </a:xfrm>
        </p:grpSpPr>
        <p:pic>
          <p:nvPicPr>
            <p:cNvPr id="167964" name="Picture 2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465"/>
              <a:ext cx="2736" cy="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65" name="Picture 2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36" y="2465"/>
              <a:ext cx="2736" cy="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9032" name="Text Box 24"/>
          <p:cNvSpPr txBox="1">
            <a:spLocks noChangeArrowheads="1"/>
          </p:cNvSpPr>
          <p:nvPr/>
        </p:nvSpPr>
        <p:spPr bwMode="auto">
          <a:xfrm>
            <a:off x="8299450" y="8"/>
            <a:ext cx="704039"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381</a:t>
            </a:r>
            <a:endPar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endParaRPr>
          </a:p>
        </p:txBody>
      </p:sp>
      <p:sp>
        <p:nvSpPr>
          <p:cNvPr id="8" name="Text Box 24"/>
          <p:cNvSpPr txBox="1">
            <a:spLocks noChangeArrowheads="1"/>
          </p:cNvSpPr>
          <p:nvPr/>
        </p:nvSpPr>
        <p:spPr bwMode="auto">
          <a:xfrm>
            <a:off x="8305811" y="304809"/>
            <a:ext cx="642355"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P </a:t>
            </a: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4</a:t>
            </a:r>
            <a:endPar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99031"/>
                                        </p:tgtEl>
                                        <p:attrNameLst>
                                          <p:attrName>style.visibility</p:attrName>
                                        </p:attrNameLst>
                                      </p:cBhvr>
                                      <p:to>
                                        <p:strVal val="visible"/>
                                      </p:to>
                                    </p:set>
                                    <p:animEffect transition="in" filter="fade">
                                      <p:cBhvr>
                                        <p:cTn id="7" dur="1000"/>
                                        <p:tgtEl>
                                          <p:spTgt spid="299031"/>
                                        </p:tgtEl>
                                      </p:cBhvr>
                                    </p:animEffect>
                                    <p:anim calcmode="lin" valueType="num">
                                      <p:cBhvr>
                                        <p:cTn id="8" dur="1000" fill="hold"/>
                                        <p:tgtEl>
                                          <p:spTgt spid="299031"/>
                                        </p:tgtEl>
                                        <p:attrNameLst>
                                          <p:attrName>ppt_x</p:attrName>
                                        </p:attrNameLst>
                                      </p:cBhvr>
                                      <p:tavLst>
                                        <p:tav tm="0">
                                          <p:val>
                                            <p:strVal val="#ppt_x"/>
                                          </p:val>
                                        </p:tav>
                                        <p:tav tm="100000">
                                          <p:val>
                                            <p:strVal val="#ppt_x"/>
                                          </p:val>
                                        </p:tav>
                                      </p:tavLst>
                                    </p:anim>
                                    <p:anim calcmode="lin" valueType="num">
                                      <p:cBhvr>
                                        <p:cTn id="9" dur="1000" fill="hold"/>
                                        <p:tgtEl>
                                          <p:spTgt spid="2990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3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0471" y="627156"/>
            <a:ext cx="6589058" cy="5304491"/>
          </a:xfrm>
        </p:spPr>
        <p:txBody>
          <a:bodyPr/>
          <a:lstStyle/>
          <a:p>
            <a:r>
              <a:rPr lang="ar-IQ" sz="8000" b="1" dirty="0"/>
              <a:t>نمت المزامير على مراحل </a:t>
            </a:r>
            <a:endParaRPr lang="en-US" sz="8000" b="1" dirty="0">
              <a:solidFill>
                <a:srgbClr val="FFFF00"/>
              </a:solidFill>
            </a:endParaRPr>
          </a:p>
        </p:txBody>
      </p:sp>
    </p:spTree>
    <p:extLst>
      <p:ext uri="{BB962C8B-B14F-4D97-AF65-F5344CB8AC3E}">
        <p14:creationId xmlns:p14="http://schemas.microsoft.com/office/powerpoint/2010/main" val="822529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325" name="Rectangle 5"/>
          <p:cNvSpPr>
            <a:spLocks noGrp="1" noChangeArrowheads="1"/>
          </p:cNvSpPr>
          <p:nvPr>
            <p:ph type="ctrTitle"/>
          </p:nvPr>
        </p:nvSpPr>
        <p:spPr>
          <a:xfrm>
            <a:off x="4343400" y="3962400"/>
            <a:ext cx="4724400" cy="2819400"/>
          </a:xfrm>
        </p:spPr>
        <p:txBody>
          <a:bodyPr/>
          <a:lstStyle/>
          <a:p>
            <a:pPr eaLnBrk="1" hangingPunct="1"/>
            <a:r>
              <a:rPr lang="ar-IQ" b="1" dirty="0">
                <a:solidFill>
                  <a:schemeClr val="tx1"/>
                </a:solidFill>
                <a:latin typeface="Arial" charset="0"/>
              </a:rPr>
              <a:t>المؤلفون الرئيسيون </a:t>
            </a:r>
            <a:br>
              <a:rPr lang="ar-JO" b="1" dirty="0">
                <a:solidFill>
                  <a:schemeClr val="tx1"/>
                </a:solidFill>
                <a:latin typeface="Arial" charset="0"/>
              </a:rPr>
            </a:br>
            <a:r>
              <a:rPr lang="ar-IQ" b="1" dirty="0">
                <a:solidFill>
                  <a:schemeClr val="tx1"/>
                </a:solidFill>
                <a:latin typeface="Arial" charset="0"/>
              </a:rPr>
              <a:t>داود وآساف</a:t>
            </a:r>
            <a:endParaRPr lang="en-US" b="1" dirty="0">
              <a:solidFill>
                <a:schemeClr val="tx1"/>
              </a:solidFill>
              <a:latin typeface="Arial" charset="0"/>
            </a:endParaRPr>
          </a:p>
        </p:txBody>
      </p:sp>
      <p:sp>
        <p:nvSpPr>
          <p:cNvPr id="56327" name="Text Box 7"/>
          <p:cNvSpPr txBox="1">
            <a:spLocks noChangeArrowheads="1"/>
          </p:cNvSpPr>
          <p:nvPr/>
        </p:nvSpPr>
        <p:spPr bwMode="auto">
          <a:xfrm>
            <a:off x="8299450" y="76208"/>
            <a:ext cx="704039" cy="461665"/>
          </a:xfrm>
          <a:prstGeom prst="rect">
            <a:avLst/>
          </a:prstGeom>
          <a:noFill/>
          <a:ln w="9525">
            <a:noFill/>
            <a:miter lim="800000"/>
            <a:headEnd/>
            <a:tailEnd/>
          </a:ln>
          <a:effectLst>
            <a:outerShdw blurRad="63500" dist="35921" dir="2700000" algn="ctr" rotWithShape="0">
              <a:srgbClr val="100D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381</a:t>
            </a:r>
            <a:endPar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endParaRPr>
          </a:p>
        </p:txBody>
      </p:sp>
      <p:sp>
        <p:nvSpPr>
          <p:cNvPr id="4" name="Text Box 7"/>
          <p:cNvSpPr txBox="1">
            <a:spLocks noChangeArrowheads="1"/>
          </p:cNvSpPr>
          <p:nvPr/>
        </p:nvSpPr>
        <p:spPr bwMode="auto">
          <a:xfrm>
            <a:off x="8305811" y="533409"/>
            <a:ext cx="642355" cy="461665"/>
          </a:xfrm>
          <a:prstGeom prst="rect">
            <a:avLst/>
          </a:prstGeom>
          <a:noFill/>
          <a:ln w="9525">
            <a:noFill/>
            <a:miter lim="800000"/>
            <a:headEnd/>
            <a:tailEnd/>
          </a:ln>
          <a:effectLst>
            <a:outerShdw blurRad="63500" dist="35921" dir="2700000" algn="ctr" rotWithShape="0">
              <a:srgbClr val="100D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P </a:t>
            </a: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4</a:t>
            </a:r>
            <a:endPar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6325"/>
                                        </p:tgtEl>
                                        <p:attrNameLst>
                                          <p:attrName>style.visibility</p:attrName>
                                        </p:attrNameLst>
                                      </p:cBhvr>
                                      <p:to>
                                        <p:strVal val="visible"/>
                                      </p:to>
                                    </p:set>
                                    <p:anim to="" calcmode="lin" valueType="num">
                                      <p:cBhvr>
                                        <p:cTn id="7" dur="1" fill="hold"/>
                                        <p:tgtEl>
                                          <p:spTgt spid="5632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04800" y="274637"/>
            <a:ext cx="5334000" cy="1249363"/>
          </a:xfrm>
          <a:effectLst>
            <a:outerShdw blurRad="63500" dist="35921" dir="2700000" algn="ctr" rotWithShape="0">
              <a:srgbClr val="100D00">
                <a:alpha val="74998"/>
              </a:srgbClr>
            </a:outerShdw>
          </a:effectLst>
        </p:spPr>
        <p:txBody>
          <a:bodyPr/>
          <a:lstStyle/>
          <a:p>
            <a:pPr algn="l" eaLnBrk="1" hangingPunct="1">
              <a:defRPr/>
            </a:pPr>
            <a:r>
              <a:rPr lang="ar-IQ" b="1" dirty="0">
                <a:solidFill>
                  <a:schemeClr val="bg1"/>
                </a:solidFill>
                <a:ea typeface="+mj-ea"/>
              </a:rPr>
              <a:t>التأليف</a:t>
            </a:r>
            <a:endParaRPr lang="en-US" b="1" dirty="0">
              <a:solidFill>
                <a:schemeClr val="bg1"/>
              </a:solidFill>
              <a:ea typeface="+mj-ea"/>
            </a:endParaRPr>
          </a:p>
        </p:txBody>
      </p:sp>
      <p:sp>
        <p:nvSpPr>
          <p:cNvPr id="5123" name="Rectangle 3"/>
          <p:cNvSpPr>
            <a:spLocks noGrp="1" noChangeArrowheads="1"/>
          </p:cNvSpPr>
          <p:nvPr>
            <p:ph idx="1"/>
          </p:nvPr>
        </p:nvSpPr>
        <p:spPr>
          <a:xfrm>
            <a:off x="304800" y="1600200"/>
            <a:ext cx="8686800" cy="4953000"/>
          </a:xfrm>
        </p:spPr>
        <p:txBody>
          <a:bodyPr/>
          <a:lstStyle/>
          <a:p>
            <a:pPr algn="r" rtl="1" eaLnBrk="1" hangingPunct="1">
              <a:buFontTx/>
              <a:buNone/>
              <a:defRPr/>
            </a:pPr>
            <a:r>
              <a:rPr lang="ar-IQ" b="1" u="sng" dirty="0">
                <a:solidFill>
                  <a:schemeClr val="bg1"/>
                </a:solidFill>
                <a:effectLst>
                  <a:glow rad="101600">
                    <a:schemeClr val="tx1"/>
                  </a:glow>
                </a:effectLst>
                <a:latin typeface="Arial" charset="0"/>
                <a:cs typeface="Arial" charset="0"/>
              </a:rPr>
              <a:t>الدليل الخارجي</a:t>
            </a:r>
            <a:endParaRPr lang="en-US" b="1" u="sng" dirty="0">
              <a:solidFill>
                <a:schemeClr val="bg1"/>
              </a:solidFill>
              <a:effectLst>
                <a:glow rad="101600">
                  <a:schemeClr val="tx1"/>
                </a:glow>
              </a:effectLst>
              <a:latin typeface="Arial" charset="0"/>
              <a:cs typeface="Arial" charset="0"/>
            </a:endParaRPr>
          </a:p>
          <a:p>
            <a:pPr algn="r" rtl="1" eaLnBrk="1" hangingPunct="1">
              <a:defRPr/>
            </a:pPr>
            <a:r>
              <a:rPr lang="ar-IQ" altLang="ja-JP" b="1" dirty="0">
                <a:solidFill>
                  <a:schemeClr val="bg1"/>
                </a:solidFill>
                <a:effectLst>
                  <a:glow rad="101600">
                    <a:schemeClr val="tx1"/>
                  </a:glow>
                </a:effectLst>
                <a:latin typeface="Arial" charset="0"/>
                <a:cs typeface="Arial" charset="0"/>
              </a:rPr>
              <a:t>الكثير من المزامير تواجه تحديات بسبب استخدام حرف الجر العبري</a:t>
            </a:r>
            <a:r>
              <a:rPr lang="en-US" altLang="ja-JP" b="1" dirty="0">
                <a:solidFill>
                  <a:schemeClr val="bg1"/>
                </a:solidFill>
                <a:effectLst>
                  <a:glow rad="101600">
                    <a:schemeClr val="tx1"/>
                  </a:glow>
                </a:effectLst>
                <a:latin typeface="Arial" charset="0"/>
                <a:cs typeface="Arial" charset="0"/>
              </a:rPr>
              <a:t>"</a:t>
            </a:r>
            <a:r>
              <a:rPr lang="en-US" b="1" dirty="0">
                <a:solidFill>
                  <a:schemeClr val="bg1"/>
                </a:solidFill>
                <a:effectLst>
                  <a:glow rad="101600">
                    <a:schemeClr val="tx1"/>
                  </a:glow>
                </a:effectLst>
                <a:latin typeface="Arial" charset="0"/>
                <a:cs typeface="Arial" charset="0"/>
              </a:rPr>
              <a:t>lamed</a:t>
            </a:r>
            <a:r>
              <a:rPr lang="en-US" altLang="ja-JP" b="1" dirty="0">
                <a:solidFill>
                  <a:schemeClr val="bg1"/>
                </a:solidFill>
                <a:effectLst>
                  <a:glow rad="101600">
                    <a:schemeClr val="tx1"/>
                  </a:glow>
                </a:effectLst>
                <a:latin typeface="Arial" charset="0"/>
                <a:cs typeface="Arial" charset="0"/>
              </a:rPr>
              <a:t>"</a:t>
            </a:r>
            <a:endParaRPr lang="en-US" b="1" dirty="0">
              <a:solidFill>
                <a:schemeClr val="bg1"/>
              </a:solidFill>
              <a:effectLst>
                <a:glow rad="101600">
                  <a:schemeClr val="tx1"/>
                </a:glow>
              </a:effectLst>
              <a:latin typeface="Arial" charset="0"/>
              <a:cs typeface="Arial" charset="0"/>
            </a:endParaRPr>
          </a:p>
          <a:p>
            <a:pPr algn="r" rtl="1" eaLnBrk="1" hangingPunct="1">
              <a:defRPr/>
            </a:pPr>
            <a:endParaRPr lang="en-US" b="1" dirty="0">
              <a:solidFill>
                <a:schemeClr val="bg1"/>
              </a:solidFill>
              <a:effectLst>
                <a:glow rad="101600">
                  <a:schemeClr val="tx1"/>
                </a:glow>
              </a:effectLst>
              <a:latin typeface="Arial" charset="0"/>
              <a:cs typeface="Arial" charset="0"/>
            </a:endParaRPr>
          </a:p>
          <a:p>
            <a:pPr algn="r" rtl="1" eaLnBrk="1" hangingPunct="1">
              <a:defRPr/>
            </a:pPr>
            <a:r>
              <a:rPr lang="ar-IQ" b="1" dirty="0">
                <a:solidFill>
                  <a:schemeClr val="bg1"/>
                </a:solidFill>
                <a:effectLst>
                  <a:glow rad="101600">
                    <a:schemeClr val="tx1"/>
                  </a:glow>
                </a:effectLst>
                <a:latin typeface="Arial" charset="0"/>
                <a:cs typeface="Arial" charset="0"/>
              </a:rPr>
              <a:t>ومع ذلك فأن استخدامه شائع في غرب السامية وكذلك النقوش واللهجات السامية كما </a:t>
            </a:r>
            <a:r>
              <a:rPr lang="ar-JO" b="1" dirty="0">
                <a:solidFill>
                  <a:schemeClr val="bg1"/>
                </a:solidFill>
                <a:effectLst>
                  <a:glow rad="101600">
                    <a:schemeClr val="tx1"/>
                  </a:glow>
                </a:effectLst>
                <a:latin typeface="Arial" charset="0"/>
                <a:cs typeface="Arial" charset="0"/>
              </a:rPr>
              <a:t>هو </a:t>
            </a:r>
            <a:r>
              <a:rPr lang="ar-IQ" b="1" dirty="0">
                <a:solidFill>
                  <a:schemeClr val="bg1"/>
                </a:solidFill>
                <a:effectLst>
                  <a:glow rad="101600">
                    <a:schemeClr val="tx1"/>
                  </a:glow>
                </a:effectLst>
                <a:latin typeface="Arial" charset="0"/>
                <a:cs typeface="Arial" charset="0"/>
              </a:rPr>
              <a:t>مبين في حبقوق ( 3 : 1 )</a:t>
            </a:r>
            <a:endParaRPr lang="en-US" b="1" dirty="0">
              <a:solidFill>
                <a:schemeClr val="bg1"/>
              </a:solidFill>
              <a:effectLst>
                <a:glow rad="101600">
                  <a:schemeClr val="tx1"/>
                </a:glow>
              </a:effectLst>
              <a:latin typeface="Arial" charset="0"/>
              <a:cs typeface="Arial" charset="0"/>
            </a:endParaRPr>
          </a:p>
        </p:txBody>
      </p:sp>
      <p:sp>
        <p:nvSpPr>
          <p:cNvPr id="5124" name="Text Box 4"/>
          <p:cNvSpPr txBox="1">
            <a:spLocks noChangeArrowheads="1"/>
          </p:cNvSpPr>
          <p:nvPr/>
        </p:nvSpPr>
        <p:spPr bwMode="auto">
          <a:xfrm>
            <a:off x="5105411" y="152400"/>
            <a:ext cx="731259" cy="1569660"/>
          </a:xfrm>
          <a:prstGeom prst="rect">
            <a:avLst/>
          </a:prstGeom>
          <a:noFill/>
          <a:ln w="9525">
            <a:noFill/>
            <a:miter lim="800000"/>
            <a:headEnd/>
            <a:tailEnd/>
          </a:ln>
          <a:effectLst>
            <a:outerShdw blurRad="63500" dist="35921" dir="2700000" algn="ctr" rotWithShape="0">
              <a:srgbClr val="100D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dirty="0" err="1">
                <a:ln>
                  <a:noFill/>
                </a:ln>
                <a:solidFill>
                  <a:srgbClr val="FFFF66"/>
                </a:solidFill>
                <a:effectLst/>
                <a:uLnTx/>
                <a:uFillTx/>
                <a:latin typeface="Bwhebb" pitchFamily="-105" charset="0"/>
                <a:ea typeface="Arial" pitchFamily="-105" charset="0"/>
                <a:cs typeface="Arial" pitchFamily="-105" charset="0"/>
              </a:rPr>
              <a:t>l</a:t>
            </a:r>
            <a:endParaRPr kumimoji="0" lang="en-US" sz="9600" b="0" i="0" u="none" strike="noStrike" kern="1200" cap="none" spc="0" normalizeH="0" baseline="0" noProof="0" dirty="0">
              <a:ln>
                <a:noFill/>
              </a:ln>
              <a:solidFill>
                <a:srgbClr val="FFFF66"/>
              </a:solidFill>
              <a:effectLst/>
              <a:uLnTx/>
              <a:uFillTx/>
              <a:latin typeface="Bwhebb" pitchFamily="-105" charset="0"/>
              <a:ea typeface="Arial" pitchFamily="-105" charset="0"/>
              <a:cs typeface="Arial" pitchFamily="-105" charset="0"/>
            </a:endParaRPr>
          </a:p>
        </p:txBody>
      </p:sp>
      <p:sp>
        <p:nvSpPr>
          <p:cNvPr id="5125" name="Text Box 5"/>
          <p:cNvSpPr txBox="1">
            <a:spLocks noChangeArrowheads="1"/>
          </p:cNvSpPr>
          <p:nvPr/>
        </p:nvSpPr>
        <p:spPr bwMode="auto">
          <a:xfrm>
            <a:off x="3733812" y="120649"/>
            <a:ext cx="1591789" cy="1569660"/>
          </a:xfrm>
          <a:prstGeom prst="rect">
            <a:avLst/>
          </a:prstGeom>
          <a:noFill/>
          <a:ln w="9525">
            <a:noFill/>
            <a:miter lim="800000"/>
            <a:headEnd/>
            <a:tailEnd/>
          </a:ln>
          <a:effectLst>
            <a:outerShdw blurRad="63500" dist="35921" dir="2700000" algn="ctr" rotWithShape="0">
              <a:srgbClr val="100D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a:ln>
                  <a:noFill/>
                </a:ln>
                <a:solidFill>
                  <a:srgbClr val="FFFFFF"/>
                </a:solidFill>
                <a:effectLst/>
                <a:uLnTx/>
                <a:uFillTx/>
                <a:latin typeface="Bwhebb" pitchFamily="-105" charset="0"/>
                <a:ea typeface="Arial" pitchFamily="-105" charset="0"/>
                <a:cs typeface="Arial" pitchFamily="-105" charset="0"/>
              </a:rPr>
              <a:t>dwd</a:t>
            </a:r>
          </a:p>
        </p:txBody>
      </p:sp>
      <p:sp>
        <p:nvSpPr>
          <p:cNvPr id="5126" name="Text Box 6"/>
          <p:cNvSpPr txBox="1">
            <a:spLocks noChangeArrowheads="1"/>
          </p:cNvSpPr>
          <p:nvPr/>
        </p:nvSpPr>
        <p:spPr bwMode="auto">
          <a:xfrm>
            <a:off x="5867400" y="215900"/>
            <a:ext cx="2205038" cy="523220"/>
          </a:xfrm>
          <a:prstGeom prst="rect">
            <a:avLst/>
          </a:prstGeom>
          <a:noFill/>
          <a:ln w="9525">
            <a:noFill/>
            <a:miter lim="800000"/>
            <a:headEnd/>
            <a:tailEnd/>
          </a:ln>
          <a:effectLst>
            <a:outerShdw blurRad="63500" dist="35921" dir="2700000" algn="ctr" rotWithShape="0">
              <a:srgbClr val="100D00">
                <a:alpha val="74998"/>
              </a:srgbClr>
            </a:outerShdw>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الى داود</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127" name="Text Box 7"/>
          <p:cNvSpPr txBox="1">
            <a:spLocks noChangeArrowheads="1"/>
          </p:cNvSpPr>
          <p:nvPr/>
        </p:nvSpPr>
        <p:spPr bwMode="auto">
          <a:xfrm>
            <a:off x="5867400" y="754063"/>
            <a:ext cx="2362200" cy="523220"/>
          </a:xfrm>
          <a:prstGeom prst="rect">
            <a:avLst/>
          </a:prstGeom>
          <a:noFill/>
          <a:ln w="9525">
            <a:noFill/>
            <a:miter lim="800000"/>
            <a:headEnd/>
            <a:tailEnd/>
          </a:ln>
          <a:effectLst>
            <a:outerShdw blurRad="63500" dist="35921" dir="2700000" algn="ctr" rotWithShape="0">
              <a:srgbClr val="100D00">
                <a:alpha val="74998"/>
              </a:srgbClr>
            </a:outerShdw>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لداود</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128" name="Text Box 8"/>
          <p:cNvSpPr txBox="1">
            <a:spLocks noChangeArrowheads="1"/>
          </p:cNvSpPr>
          <p:nvPr/>
        </p:nvSpPr>
        <p:spPr bwMode="auto">
          <a:xfrm>
            <a:off x="5867400" y="1293813"/>
            <a:ext cx="2205038" cy="523220"/>
          </a:xfrm>
          <a:prstGeom prst="rect">
            <a:avLst/>
          </a:prstGeom>
          <a:noFill/>
          <a:ln w="9525">
            <a:noFill/>
            <a:miter lim="800000"/>
            <a:headEnd/>
            <a:tailEnd/>
          </a:ln>
          <a:effectLst>
            <a:outerShdw blurRad="63500" dist="35921" dir="2700000" algn="ctr" rotWithShape="0">
              <a:srgbClr val="100D00">
                <a:alpha val="74998"/>
              </a:srgbClr>
            </a:outerShdw>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من داود</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129" name="Text Box 9"/>
          <p:cNvSpPr txBox="1">
            <a:spLocks noChangeArrowheads="1"/>
          </p:cNvSpPr>
          <p:nvPr/>
        </p:nvSpPr>
        <p:spPr bwMode="auto">
          <a:xfrm>
            <a:off x="8299450" y="76208"/>
            <a:ext cx="704039" cy="461665"/>
          </a:xfrm>
          <a:prstGeom prst="rect">
            <a:avLst/>
          </a:prstGeom>
          <a:noFill/>
          <a:ln w="9525">
            <a:noFill/>
            <a:miter lim="800000"/>
            <a:headEnd/>
            <a:tailEnd/>
          </a:ln>
          <a:effectLst>
            <a:outerShdw blurRad="63500" dist="35921" dir="2700000" algn="ctr" rotWithShape="0">
              <a:srgbClr val="100D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381</a:t>
            </a:r>
            <a:endPar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endParaRPr>
          </a:p>
        </p:txBody>
      </p:sp>
      <p:sp>
        <p:nvSpPr>
          <p:cNvPr id="10" name="Text Box 7"/>
          <p:cNvSpPr txBox="1">
            <a:spLocks noChangeArrowheads="1"/>
          </p:cNvSpPr>
          <p:nvPr/>
        </p:nvSpPr>
        <p:spPr bwMode="auto">
          <a:xfrm>
            <a:off x="8305811" y="533409"/>
            <a:ext cx="642355" cy="461665"/>
          </a:xfrm>
          <a:prstGeom prst="rect">
            <a:avLst/>
          </a:prstGeom>
          <a:noFill/>
          <a:ln w="9525">
            <a:noFill/>
            <a:miter lim="800000"/>
            <a:headEnd/>
            <a:tailEnd/>
          </a:ln>
          <a:effectLst>
            <a:outerShdw blurRad="63500" dist="35921" dir="2700000" algn="ctr" rotWithShape="0">
              <a:srgbClr val="100D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P </a:t>
            </a: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4</a:t>
            </a:r>
            <a:endPar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to="" calcmode="lin" valueType="num">
                                      <p:cBhvr>
                                        <p:cTn id="7" dur="1" fill="hold"/>
                                        <p:tgtEl>
                                          <p:spTgt spid="512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 to="" calcmode="lin" valueType="num">
                                      <p:cBhvr>
                                        <p:cTn id="12" dur="1" fill="hold"/>
                                        <p:tgtEl>
                                          <p:spTgt spid="512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123">
                                            <p:txEl>
                                              <p:pRg st="3" end="3"/>
                                            </p:txEl>
                                          </p:spTgt>
                                        </p:tgtEl>
                                        <p:attrNameLst>
                                          <p:attrName>style.visibility</p:attrName>
                                        </p:attrNameLst>
                                      </p:cBhvr>
                                      <p:to>
                                        <p:strVal val="visible"/>
                                      </p:to>
                                    </p:set>
                                    <p:anim to="" calcmode="lin" valueType="num">
                                      <p:cBhvr>
                                        <p:cTn id="17" dur="1" fill="hold"/>
                                        <p:tgtEl>
                                          <p:spTgt spid="5123">
                                            <p:txEl>
                                              <p:pRg st="3" end="3"/>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124"/>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125"/>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126"/>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127"/>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P spid="5124" grpId="0"/>
      <p:bldP spid="5125" grpId="0"/>
      <p:bldP spid="5126" grpId="0"/>
      <p:bldP spid="5127" grpId="0"/>
      <p:bldP spid="5128"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effectLst>
            <a:outerShdw blurRad="63500" dist="38099" dir="2700000" algn="ctr" rotWithShape="0">
              <a:schemeClr val="tx1">
                <a:alpha val="74998"/>
              </a:schemeClr>
            </a:outerShdw>
          </a:effectLst>
        </p:spPr>
        <p:txBody>
          <a:bodyPr/>
          <a:lstStyle/>
          <a:p>
            <a:pPr eaLnBrk="1" hangingPunct="1">
              <a:defRPr/>
            </a:pPr>
            <a:r>
              <a:rPr lang="ar-IQ" dirty="0">
                <a:solidFill>
                  <a:schemeClr val="bg1"/>
                </a:solidFill>
                <a:latin typeface="Arial" charset="0"/>
                <a:cs typeface="Arial" charset="0"/>
              </a:rPr>
              <a:t>التأليف</a:t>
            </a:r>
            <a:endParaRPr lang="en-US" dirty="0">
              <a:latin typeface="Arial" charset="0"/>
              <a:cs typeface="Arial" charset="0"/>
            </a:endParaRPr>
          </a:p>
        </p:txBody>
      </p:sp>
      <p:sp>
        <p:nvSpPr>
          <p:cNvPr id="6147" name="Rectangle 3"/>
          <p:cNvSpPr>
            <a:spLocks noGrp="1" noChangeArrowheads="1"/>
          </p:cNvSpPr>
          <p:nvPr>
            <p:ph idx="1"/>
          </p:nvPr>
        </p:nvSpPr>
        <p:spPr/>
        <p:txBody>
          <a:bodyPr/>
          <a:lstStyle/>
          <a:p>
            <a:pPr algn="r" eaLnBrk="1" hangingPunct="1">
              <a:buFontTx/>
              <a:buNone/>
            </a:pPr>
            <a:r>
              <a:rPr lang="ar-IQ" b="1" u="sng" dirty="0">
                <a:solidFill>
                  <a:srgbClr val="FFFF00"/>
                </a:solidFill>
                <a:latin typeface="Arial" charset="0"/>
              </a:rPr>
              <a:t>الدليل الداخلي </a:t>
            </a:r>
            <a:endParaRPr lang="en-US" b="1" u="sng" dirty="0">
              <a:solidFill>
                <a:srgbClr val="FFFF00"/>
              </a:solidFill>
              <a:latin typeface="Arial" charset="0"/>
            </a:endParaRPr>
          </a:p>
          <a:p>
            <a:pPr algn="r" eaLnBrk="1" hangingPunct="1">
              <a:buFontTx/>
              <a:buNone/>
            </a:pPr>
            <a:endParaRPr lang="en-US" b="1" u="sng" dirty="0">
              <a:solidFill>
                <a:srgbClr val="FFFF00"/>
              </a:solidFill>
              <a:latin typeface="Arial" charset="0"/>
            </a:endParaRPr>
          </a:p>
          <a:p>
            <a:pPr algn="r" eaLnBrk="1" hangingPunct="1">
              <a:buFontTx/>
              <a:buNone/>
            </a:pPr>
            <a:r>
              <a:rPr lang="ar-IQ" b="1" dirty="0">
                <a:solidFill>
                  <a:srgbClr val="FFFF00"/>
                </a:solidFill>
                <a:latin typeface="Arial" charset="0"/>
              </a:rPr>
              <a:t>50 مزمور غير معروفين</a:t>
            </a:r>
            <a:endParaRPr lang="en-US" b="1" dirty="0">
              <a:solidFill>
                <a:srgbClr val="FFFF00"/>
              </a:solidFill>
              <a:latin typeface="Arial" charset="0"/>
            </a:endParaRPr>
          </a:p>
          <a:p>
            <a:pPr algn="r" eaLnBrk="1" hangingPunct="1">
              <a:buFontTx/>
              <a:buNone/>
            </a:pPr>
            <a:endParaRPr lang="en-US" b="1" dirty="0">
              <a:solidFill>
                <a:srgbClr val="FFFF00"/>
              </a:solidFill>
              <a:latin typeface="Arial" charset="0"/>
            </a:endParaRPr>
          </a:p>
          <a:p>
            <a:pPr algn="r" eaLnBrk="1" hangingPunct="1">
              <a:buFontTx/>
              <a:buNone/>
            </a:pPr>
            <a:r>
              <a:rPr lang="ar-IQ" b="1" dirty="0">
                <a:solidFill>
                  <a:srgbClr val="FFFF00"/>
                </a:solidFill>
                <a:latin typeface="Arial" charset="0"/>
              </a:rPr>
              <a:t>100 مزمور   - 7 مؤلفين</a:t>
            </a:r>
            <a:endParaRPr lang="en-US" b="1" dirty="0">
              <a:solidFill>
                <a:schemeClr val="bg1"/>
              </a:solidFill>
              <a:latin typeface="Arial" charset="0"/>
            </a:endParaRPr>
          </a:p>
        </p:txBody>
      </p:sp>
      <p:sp>
        <p:nvSpPr>
          <p:cNvPr id="6148" name="Text Box 4"/>
          <p:cNvSpPr txBox="1">
            <a:spLocks noChangeArrowheads="1"/>
          </p:cNvSpPr>
          <p:nvPr/>
        </p:nvSpPr>
        <p:spPr bwMode="auto">
          <a:xfrm>
            <a:off x="8299450" y="76208"/>
            <a:ext cx="704039" cy="461665"/>
          </a:xfrm>
          <a:prstGeom prst="rect">
            <a:avLst/>
          </a:prstGeom>
          <a:noFill/>
          <a:ln w="9525">
            <a:noFill/>
            <a:miter lim="800000"/>
            <a:headEnd/>
            <a:tailEnd/>
          </a:ln>
          <a:effectLst>
            <a:outerShdw blurRad="63500" dist="35921" dir="2700000" algn="ctr" rotWithShape="0">
              <a:srgbClr val="100D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381</a:t>
            </a:r>
            <a:endPar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endParaRPr>
          </a:p>
        </p:txBody>
      </p:sp>
      <p:sp>
        <p:nvSpPr>
          <p:cNvPr id="5" name="Text Box 7"/>
          <p:cNvSpPr txBox="1">
            <a:spLocks noChangeArrowheads="1"/>
          </p:cNvSpPr>
          <p:nvPr/>
        </p:nvSpPr>
        <p:spPr bwMode="auto">
          <a:xfrm>
            <a:off x="8305811" y="533409"/>
            <a:ext cx="642355" cy="461665"/>
          </a:xfrm>
          <a:prstGeom prst="rect">
            <a:avLst/>
          </a:prstGeom>
          <a:noFill/>
          <a:ln w="9525">
            <a:noFill/>
            <a:miter lim="800000"/>
            <a:headEnd/>
            <a:tailEnd/>
          </a:ln>
          <a:effectLst>
            <a:outerShdw blurRad="63500" dist="35921" dir="2700000" algn="ctr" rotWithShape="0">
              <a:srgbClr val="100D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P </a:t>
            </a: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4</a:t>
            </a:r>
            <a:endPar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to="" calcmode="lin" valueType="num">
                                      <p:cBhvr>
                                        <p:cTn id="7" dur="1" fill="hold"/>
                                        <p:tgtEl>
                                          <p:spTgt spid="6147">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147">
                                            <p:txEl>
                                              <p:pRg st="2" end="2"/>
                                            </p:txEl>
                                          </p:spTgt>
                                        </p:tgtEl>
                                        <p:attrNameLst>
                                          <p:attrName>style.visibility</p:attrName>
                                        </p:attrNameLst>
                                      </p:cBhvr>
                                      <p:to>
                                        <p:strVal val="visible"/>
                                      </p:to>
                                    </p:set>
                                    <p:anim to="" calcmode="lin" valueType="num">
                                      <p:cBhvr>
                                        <p:cTn id="12" dur="1" fill="hold"/>
                                        <p:tgtEl>
                                          <p:spTgt spid="6147">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147">
                                            <p:txEl>
                                              <p:pRg st="4" end="4"/>
                                            </p:txEl>
                                          </p:spTgt>
                                        </p:tgtEl>
                                        <p:attrNameLst>
                                          <p:attrName>style.visibility</p:attrName>
                                        </p:attrNameLst>
                                      </p:cBhvr>
                                      <p:to>
                                        <p:strVal val="visible"/>
                                      </p:to>
                                    </p:set>
                                    <p:anim to="" calcmode="lin" valueType="num">
                                      <p:cBhvr>
                                        <p:cTn id="17" dur="1" fill="hold"/>
                                        <p:tgtEl>
                                          <p:spTgt spid="614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a:xfrm>
            <a:off x="457200" y="76200"/>
            <a:ext cx="8229600" cy="838200"/>
          </a:xfrm>
          <a:noFill/>
        </p:spPr>
        <p:txBody>
          <a:bodyPr/>
          <a:lstStyle/>
          <a:p>
            <a:pPr eaLnBrk="1" hangingPunct="1"/>
            <a:r>
              <a:rPr lang="ar-IQ" sz="4000" b="1" dirty="0">
                <a:solidFill>
                  <a:schemeClr val="bg1"/>
                </a:solidFill>
                <a:latin typeface="Arial" charset="0"/>
              </a:rPr>
              <a:t>التأليف</a:t>
            </a:r>
            <a:endParaRPr lang="en-US" sz="4000" b="1" dirty="0">
              <a:solidFill>
                <a:schemeClr val="accent2"/>
              </a:solidFill>
              <a:latin typeface="Arial" charset="0"/>
            </a:endParaRPr>
          </a:p>
        </p:txBody>
      </p:sp>
      <p:graphicFrame>
        <p:nvGraphicFramePr>
          <p:cNvPr id="401411" name="Group 3"/>
          <p:cNvGraphicFramePr>
            <a:graphicFrameLocks noGrp="1"/>
          </p:cNvGraphicFramePr>
          <p:nvPr>
            <p:ph type="tbl" idx="1"/>
          </p:nvPr>
        </p:nvGraphicFramePr>
        <p:xfrm>
          <a:off x="152400" y="944565"/>
          <a:ext cx="8915400" cy="2954341"/>
        </p:xfrm>
        <a:graphic>
          <a:graphicData uri="http://schemas.openxmlformats.org/drawingml/2006/table">
            <a:tbl>
              <a:tblPr/>
              <a:tblGrid>
                <a:gridCol w="1485900">
                  <a:extLst>
                    <a:ext uri="{9D8B030D-6E8A-4147-A177-3AD203B41FA5}">
                      <a16:colId xmlns:a16="http://schemas.microsoft.com/office/drawing/2014/main" val="20000"/>
                    </a:ext>
                  </a:extLst>
                </a:gridCol>
                <a:gridCol w="11811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752600">
                  <a:extLst>
                    <a:ext uri="{9D8B030D-6E8A-4147-A177-3AD203B41FA5}">
                      <a16:colId xmlns:a16="http://schemas.microsoft.com/office/drawing/2014/main" val="20004"/>
                    </a:ext>
                  </a:extLst>
                </a:gridCol>
                <a:gridCol w="1828800">
                  <a:extLst>
                    <a:ext uri="{9D8B030D-6E8A-4147-A177-3AD203B41FA5}">
                      <a16:colId xmlns:a16="http://schemas.microsoft.com/office/drawing/2014/main" val="20005"/>
                    </a:ext>
                  </a:extLst>
                </a:gridCol>
              </a:tblGrid>
              <a:tr h="5332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a:ln>
                            <a:noFill/>
                          </a:ln>
                          <a:solidFill>
                            <a:schemeClr val="bg1"/>
                          </a:solidFill>
                          <a:effectLst/>
                          <a:latin typeface="Arial" charset="0"/>
                          <a:ea typeface="ＭＳ Ｐゴシック" charset="0"/>
                          <a:cs typeface="Arial" charset="0"/>
                        </a:rPr>
                        <a:t>الكتاب 1</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a:ln>
                            <a:noFill/>
                          </a:ln>
                          <a:solidFill>
                            <a:schemeClr val="bg1"/>
                          </a:solidFill>
                          <a:effectLst/>
                          <a:latin typeface="Arial" charset="0"/>
                          <a:ea typeface="ＭＳ Ｐゴシック" charset="0"/>
                          <a:cs typeface="Arial" charset="0"/>
                        </a:rPr>
                        <a:t>الكتاب 2</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err="1">
                          <a:ln>
                            <a:noFill/>
                          </a:ln>
                          <a:solidFill>
                            <a:schemeClr val="bg1"/>
                          </a:solidFill>
                          <a:effectLst/>
                          <a:latin typeface="Arial" charset="0"/>
                          <a:ea typeface="ＭＳ Ｐゴシック" charset="0"/>
                          <a:cs typeface="Arial" charset="0"/>
                        </a:rPr>
                        <a:t>الكناب</a:t>
                      </a:r>
                      <a:r>
                        <a:rPr kumimoji="0" lang="ar-IQ" sz="2000" b="1" i="0" u="none" strike="noStrike" cap="none" normalizeH="0" baseline="0" dirty="0">
                          <a:ln>
                            <a:noFill/>
                          </a:ln>
                          <a:solidFill>
                            <a:schemeClr val="bg1"/>
                          </a:solidFill>
                          <a:effectLst/>
                          <a:latin typeface="Arial" charset="0"/>
                          <a:ea typeface="ＭＳ Ｐゴシック" charset="0"/>
                          <a:cs typeface="Arial" charset="0"/>
                        </a:rPr>
                        <a:t> 3</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a:ln>
                            <a:noFill/>
                          </a:ln>
                          <a:solidFill>
                            <a:schemeClr val="bg1"/>
                          </a:solidFill>
                          <a:effectLst/>
                          <a:latin typeface="Arial" charset="0"/>
                          <a:ea typeface="ＭＳ Ｐゴシック" charset="0"/>
                          <a:cs typeface="Arial" charset="0"/>
                        </a:rPr>
                        <a:t>الكتاب 4</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a:ln>
                            <a:noFill/>
                          </a:ln>
                          <a:solidFill>
                            <a:schemeClr val="bg1"/>
                          </a:solidFill>
                          <a:effectLst/>
                          <a:latin typeface="Arial" charset="0"/>
                          <a:ea typeface="ＭＳ Ｐゴシック" charset="0"/>
                          <a:cs typeface="Arial" charset="0"/>
                        </a:rPr>
                        <a:t>الكتاب 5</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14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a:ln>
                            <a:noFill/>
                          </a:ln>
                          <a:solidFill>
                            <a:schemeClr val="bg1"/>
                          </a:solidFill>
                          <a:effectLst/>
                          <a:latin typeface="Arial" charset="0"/>
                          <a:ea typeface="ＭＳ Ｐゴシック" charset="0"/>
                          <a:cs typeface="Arial" charset="0"/>
                        </a:rPr>
                        <a:t>الفصل</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a:ln>
                            <a:noFill/>
                          </a:ln>
                          <a:solidFill>
                            <a:schemeClr val="bg1"/>
                          </a:solidFill>
                          <a:effectLst/>
                          <a:latin typeface="Arial" charset="0"/>
                          <a:ea typeface="ＭＳ Ｐゴシック" charset="0"/>
                          <a:cs typeface="Arial" charset="0"/>
                        </a:rPr>
                        <a:t>1 -41</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a:ln>
                            <a:noFill/>
                          </a:ln>
                          <a:solidFill>
                            <a:schemeClr val="bg1"/>
                          </a:solidFill>
                          <a:effectLst/>
                          <a:latin typeface="Arial" charset="0"/>
                          <a:ea typeface="ＭＳ Ｐゴシック" charset="0"/>
                          <a:cs typeface="Arial" charset="0"/>
                        </a:rPr>
                        <a:t>42-72</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a:ln>
                            <a:noFill/>
                          </a:ln>
                          <a:solidFill>
                            <a:schemeClr val="bg1"/>
                          </a:solidFill>
                          <a:effectLst/>
                          <a:latin typeface="Arial" charset="0"/>
                          <a:ea typeface="ＭＳ Ｐゴシック" charset="0"/>
                          <a:cs typeface="Arial" charset="0"/>
                        </a:rPr>
                        <a:t>73 -89</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a:ln>
                            <a:noFill/>
                          </a:ln>
                          <a:solidFill>
                            <a:schemeClr val="bg1"/>
                          </a:solidFill>
                          <a:effectLst/>
                          <a:latin typeface="Arial" charset="0"/>
                          <a:ea typeface="ＭＳ Ｐゴシック" charset="0"/>
                          <a:cs typeface="Arial" charset="0"/>
                        </a:rPr>
                        <a:t>90 -106</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a:ln>
                            <a:noFill/>
                          </a:ln>
                          <a:solidFill>
                            <a:schemeClr val="bg1"/>
                          </a:solidFill>
                          <a:effectLst/>
                          <a:latin typeface="Arial" charset="0"/>
                          <a:ea typeface="ＭＳ Ｐゴシック" charset="0"/>
                          <a:cs typeface="Arial" charset="0"/>
                        </a:rPr>
                        <a:t>107 -150</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277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a:ln>
                            <a:noFill/>
                          </a:ln>
                          <a:solidFill>
                            <a:schemeClr val="bg1"/>
                          </a:solidFill>
                          <a:effectLst/>
                          <a:latin typeface="Arial" charset="0"/>
                          <a:ea typeface="ＭＳ Ｐゴシック" charset="0"/>
                          <a:cs typeface="Arial" charset="0"/>
                        </a:rPr>
                        <a:t>عدد المزامير</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a:ln>
                            <a:noFill/>
                          </a:ln>
                          <a:solidFill>
                            <a:schemeClr val="bg1"/>
                          </a:solidFill>
                          <a:effectLst/>
                          <a:latin typeface="Arial" charset="0"/>
                          <a:ea typeface="ＭＳ Ｐゴシック" charset="0"/>
                          <a:cs typeface="Arial" charset="0"/>
                        </a:rPr>
                        <a:t>41</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a:ln>
                            <a:noFill/>
                          </a:ln>
                          <a:solidFill>
                            <a:schemeClr val="bg1"/>
                          </a:solidFill>
                          <a:effectLst/>
                          <a:latin typeface="Arial" charset="0"/>
                          <a:ea typeface="ＭＳ Ｐゴシック" charset="0"/>
                          <a:cs typeface="Arial" charset="0"/>
                        </a:rPr>
                        <a:t>31</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a:ln>
                            <a:noFill/>
                          </a:ln>
                          <a:solidFill>
                            <a:schemeClr val="bg1"/>
                          </a:solidFill>
                          <a:effectLst/>
                          <a:latin typeface="Arial" charset="0"/>
                          <a:ea typeface="ＭＳ Ｐゴシック" charset="0"/>
                          <a:cs typeface="Arial" charset="0"/>
                        </a:rPr>
                        <a:t>17</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a:ln>
                            <a:noFill/>
                          </a:ln>
                          <a:solidFill>
                            <a:schemeClr val="bg1"/>
                          </a:solidFill>
                          <a:effectLst/>
                          <a:latin typeface="Arial" charset="0"/>
                          <a:ea typeface="ＭＳ Ｐゴシック" charset="0"/>
                          <a:cs typeface="Arial" charset="0"/>
                        </a:rPr>
                        <a:t>17</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a:ln>
                            <a:noFill/>
                          </a:ln>
                          <a:solidFill>
                            <a:schemeClr val="bg1"/>
                          </a:solidFill>
                          <a:effectLst/>
                          <a:latin typeface="Arial" charset="0"/>
                          <a:ea typeface="ＭＳ Ｐゴシック" charset="0"/>
                          <a:cs typeface="Arial" charset="0"/>
                        </a:rPr>
                        <a:t>44</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91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a:ln>
                            <a:noFill/>
                          </a:ln>
                          <a:solidFill>
                            <a:schemeClr val="bg1"/>
                          </a:solidFill>
                          <a:effectLst/>
                          <a:latin typeface="Arial" charset="0"/>
                          <a:ea typeface="ＭＳ Ｐゴシック" charset="0"/>
                          <a:cs typeface="Arial" charset="0"/>
                        </a:rPr>
                        <a:t>مؤلف رئيسي</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a:ln>
                            <a:noFill/>
                          </a:ln>
                          <a:solidFill>
                            <a:schemeClr val="bg1"/>
                          </a:solidFill>
                          <a:effectLst/>
                          <a:latin typeface="Arial" charset="0"/>
                          <a:ea typeface="ＭＳ Ｐゴシック" charset="0"/>
                          <a:cs typeface="Arial" charset="0"/>
                        </a:rPr>
                        <a:t>داود</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a:ln>
                            <a:noFill/>
                          </a:ln>
                          <a:solidFill>
                            <a:schemeClr val="bg1"/>
                          </a:solidFill>
                          <a:effectLst/>
                          <a:latin typeface="Arial" charset="0"/>
                          <a:ea typeface="ＭＳ Ｐゴシック" charset="0"/>
                          <a:cs typeface="Arial" charset="0"/>
                        </a:rPr>
                        <a:t>داود \ </a:t>
                      </a:r>
                      <a:r>
                        <a:rPr kumimoji="0" lang="ar-IQ" sz="2000" b="1" i="0" u="none" strike="noStrike" cap="none" normalizeH="0" baseline="0" dirty="0" err="1">
                          <a:ln>
                            <a:noFill/>
                          </a:ln>
                          <a:solidFill>
                            <a:schemeClr val="bg1"/>
                          </a:solidFill>
                          <a:effectLst/>
                          <a:latin typeface="Arial" charset="0"/>
                          <a:ea typeface="ＭＳ Ｐゴシック" charset="0"/>
                          <a:cs typeface="Arial" charset="0"/>
                        </a:rPr>
                        <a:t>قورح</a:t>
                      </a:r>
                      <a:endParaRPr kumimoji="0" lang="ar-IQ" sz="2000" b="1" i="0" u="none" strike="noStrike" cap="none" normalizeH="0" baseline="0" dirty="0">
                        <a:ln>
                          <a:noFill/>
                        </a:ln>
                        <a:solidFill>
                          <a:schemeClr val="bg1"/>
                        </a:solidFill>
                        <a:effectLst/>
                        <a:latin typeface="Arial" charset="0"/>
                        <a:ea typeface="ＭＳ Ｐゴシック" charset="0"/>
                        <a:cs typeface="Arial"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err="1">
                          <a:ln>
                            <a:noFill/>
                          </a:ln>
                          <a:solidFill>
                            <a:schemeClr val="bg1"/>
                          </a:solidFill>
                          <a:effectLst/>
                          <a:latin typeface="Arial" charset="0"/>
                          <a:ea typeface="ＭＳ Ｐゴシック" charset="0"/>
                          <a:cs typeface="Arial" charset="0"/>
                        </a:rPr>
                        <a:t>آساف</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a:ln>
                            <a:noFill/>
                          </a:ln>
                          <a:solidFill>
                            <a:schemeClr val="bg1"/>
                          </a:solidFill>
                          <a:effectLst/>
                          <a:latin typeface="Arial" charset="0"/>
                          <a:ea typeface="ＭＳ Ｐゴシック" charset="0"/>
                          <a:cs typeface="Arial" charset="0"/>
                        </a:rPr>
                        <a:t>مجهول</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a:ln>
                            <a:noFill/>
                          </a:ln>
                          <a:solidFill>
                            <a:schemeClr val="bg1"/>
                          </a:solidFill>
                          <a:effectLst/>
                          <a:latin typeface="Arial" charset="0"/>
                          <a:ea typeface="ＭＳ Ｐゴシック" charset="0"/>
                          <a:cs typeface="Arial" charset="0"/>
                        </a:rPr>
                        <a:t>داود \ مجهول</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pSp>
        <p:nvGrpSpPr>
          <p:cNvPr id="188456" name="Group 40"/>
          <p:cNvGrpSpPr>
            <a:grpSpLocks/>
          </p:cNvGrpSpPr>
          <p:nvPr/>
        </p:nvGrpSpPr>
        <p:grpSpPr bwMode="auto">
          <a:xfrm>
            <a:off x="0" y="3913191"/>
            <a:ext cx="9144000" cy="2944812"/>
            <a:chOff x="0" y="2465"/>
            <a:chExt cx="5472" cy="1855"/>
          </a:xfrm>
        </p:grpSpPr>
        <p:pic>
          <p:nvPicPr>
            <p:cNvPr id="188459" name="Picture 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465"/>
              <a:ext cx="2736" cy="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60" name="Picture 4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36" y="2465"/>
              <a:ext cx="2736" cy="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1451" name="Text Box 43"/>
          <p:cNvSpPr txBox="1">
            <a:spLocks noChangeArrowheads="1"/>
          </p:cNvSpPr>
          <p:nvPr/>
        </p:nvSpPr>
        <p:spPr bwMode="auto">
          <a:xfrm>
            <a:off x="8153412" y="76208"/>
            <a:ext cx="771365"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388أ</a:t>
            </a:r>
            <a:endPar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endParaRPr>
          </a:p>
        </p:txBody>
      </p:sp>
      <p:sp>
        <p:nvSpPr>
          <p:cNvPr id="8" name="Text Box 7"/>
          <p:cNvSpPr txBox="1">
            <a:spLocks noChangeArrowheads="1"/>
          </p:cNvSpPr>
          <p:nvPr/>
        </p:nvSpPr>
        <p:spPr bwMode="auto">
          <a:xfrm>
            <a:off x="8305811" y="533409"/>
            <a:ext cx="642355" cy="461665"/>
          </a:xfrm>
          <a:prstGeom prst="rect">
            <a:avLst/>
          </a:prstGeom>
          <a:noFill/>
          <a:ln w="9525">
            <a:noFill/>
            <a:miter lim="800000"/>
            <a:headEnd/>
            <a:tailEnd/>
          </a:ln>
          <a:effectLst>
            <a:outerShdw blurRad="63500" dist="35921" dir="2700000" algn="ctr" rotWithShape="0">
              <a:srgbClr val="100D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P </a:t>
            </a: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3</a:t>
            </a:r>
            <a:endPar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01410"/>
                                        </p:tgtEl>
                                        <p:attrNameLst>
                                          <p:attrName>style.visibility</p:attrName>
                                        </p:attrNameLst>
                                      </p:cBhvr>
                                      <p:to>
                                        <p:strVal val="visible"/>
                                      </p:to>
                                    </p:set>
                                    <p:animEffect transition="in" filter="fade">
                                      <p:cBhvr>
                                        <p:cTn id="7" dur="1000"/>
                                        <p:tgtEl>
                                          <p:spTgt spid="401410"/>
                                        </p:tgtEl>
                                      </p:cBhvr>
                                    </p:animEffect>
                                    <p:anim calcmode="lin" valueType="num">
                                      <p:cBhvr>
                                        <p:cTn id="8" dur="1000" fill="hold"/>
                                        <p:tgtEl>
                                          <p:spTgt spid="401410"/>
                                        </p:tgtEl>
                                        <p:attrNameLst>
                                          <p:attrName>ppt_x</p:attrName>
                                        </p:attrNameLst>
                                      </p:cBhvr>
                                      <p:tavLst>
                                        <p:tav tm="0">
                                          <p:val>
                                            <p:strVal val="#ppt_x"/>
                                          </p:val>
                                        </p:tav>
                                        <p:tav tm="100000">
                                          <p:val>
                                            <p:strVal val="#ppt_x"/>
                                          </p:val>
                                        </p:tav>
                                      </p:tavLst>
                                    </p:anim>
                                    <p:anim calcmode="lin" valueType="num">
                                      <p:cBhvr>
                                        <p:cTn id="9" dur="1000" fill="hold"/>
                                        <p:tgtEl>
                                          <p:spTgt spid="4014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0"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95386">
              <a:srgbClr val="002060"/>
            </a:gs>
            <a:gs pos="8751">
              <a:srgbClr val="00000C"/>
            </a:gs>
            <a:gs pos="19173">
              <a:srgbClr val="00001B"/>
            </a:gs>
            <a:gs pos="4994">
              <a:srgbClr val="000007"/>
            </a:gs>
            <a:gs pos="27900">
              <a:srgbClr val="000028"/>
            </a:gs>
            <a:gs pos="0">
              <a:schemeClr val="tx1">
                <a:lumMod val="99000"/>
                <a:alpha val="59000"/>
              </a:schemeClr>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609611" y="261030"/>
            <a:ext cx="7467600" cy="1143000"/>
          </a:xfrm>
        </p:spPr>
        <p:txBody>
          <a:bodyPr/>
          <a:lstStyle/>
          <a:p>
            <a:pPr eaLnBrk="1" hangingPunct="1"/>
            <a:r>
              <a:rPr lang="ar-IQ" b="1" dirty="0">
                <a:solidFill>
                  <a:schemeClr val="bg1"/>
                </a:solidFill>
                <a:latin typeface="Arial" charset="0"/>
              </a:rPr>
              <a:t>المؤلفين</a:t>
            </a:r>
            <a:endParaRPr lang="en-US" b="1" dirty="0">
              <a:solidFill>
                <a:schemeClr val="bg1"/>
              </a:solidFill>
              <a:latin typeface="Arial" charset="0"/>
            </a:endParaRPr>
          </a:p>
        </p:txBody>
      </p:sp>
      <p:sp>
        <p:nvSpPr>
          <p:cNvPr id="61443" name="Rectangle 3"/>
          <p:cNvSpPr>
            <a:spLocks noGrp="1" noChangeArrowheads="1"/>
          </p:cNvSpPr>
          <p:nvPr>
            <p:ph idx="1"/>
          </p:nvPr>
        </p:nvSpPr>
        <p:spPr>
          <a:xfrm>
            <a:off x="0" y="2996952"/>
            <a:ext cx="8229600" cy="2925763"/>
          </a:xfrm>
          <a:effectLst/>
        </p:spPr>
        <p:txBody>
          <a:bodyPr/>
          <a:lstStyle/>
          <a:p>
            <a:pPr marL="0" indent="0" eaLnBrk="1" hangingPunct="1">
              <a:lnSpc>
                <a:spcPct val="90000"/>
              </a:lnSpc>
              <a:buNone/>
              <a:defRPr/>
            </a:pPr>
            <a:r>
              <a:rPr lang="ar-IQ" b="1" dirty="0">
                <a:solidFill>
                  <a:schemeClr val="bg1"/>
                </a:solidFill>
                <a:ea typeface="+mn-ea"/>
              </a:rPr>
              <a:t>1-</a:t>
            </a:r>
            <a:r>
              <a:rPr lang="ar-IQ" b="1" dirty="0">
                <a:ea typeface="+mn-ea"/>
              </a:rPr>
              <a:t> </a:t>
            </a:r>
            <a:r>
              <a:rPr lang="ar-IQ" b="1" dirty="0">
                <a:solidFill>
                  <a:schemeClr val="bg1"/>
                </a:solidFill>
                <a:ea typeface="+mn-ea"/>
              </a:rPr>
              <a:t>داود محبوب الرب </a:t>
            </a:r>
            <a:endParaRPr lang="en-US" b="1" dirty="0">
              <a:solidFill>
                <a:schemeClr val="bg1"/>
              </a:solidFill>
              <a:ea typeface="+mn-ea"/>
            </a:endParaRPr>
          </a:p>
          <a:p>
            <a:pPr marL="609600" indent="-609600" eaLnBrk="1" hangingPunct="1">
              <a:lnSpc>
                <a:spcPct val="90000"/>
              </a:lnSpc>
              <a:buFontTx/>
              <a:buNone/>
              <a:defRPr/>
            </a:pPr>
            <a:r>
              <a:rPr lang="en-US" b="1" dirty="0">
                <a:solidFill>
                  <a:schemeClr val="bg1"/>
                </a:solidFill>
                <a:ea typeface="+mn-ea"/>
              </a:rPr>
              <a:t>	</a:t>
            </a:r>
            <a:r>
              <a:rPr lang="ar-IQ" b="1" dirty="0">
                <a:solidFill>
                  <a:schemeClr val="bg1"/>
                </a:solidFill>
                <a:ea typeface="+mn-ea"/>
              </a:rPr>
              <a:t>ملك اسرائيل الثاني</a:t>
            </a:r>
            <a:r>
              <a:rPr lang="en-US" b="1" dirty="0">
                <a:solidFill>
                  <a:schemeClr val="bg1"/>
                </a:solidFill>
                <a:ea typeface="+mn-ea"/>
              </a:rPr>
              <a:t> </a:t>
            </a:r>
          </a:p>
          <a:p>
            <a:pPr marL="609600" indent="-609600" eaLnBrk="1" hangingPunct="1">
              <a:lnSpc>
                <a:spcPct val="90000"/>
              </a:lnSpc>
              <a:buFontTx/>
              <a:buNone/>
              <a:defRPr/>
            </a:pPr>
            <a:r>
              <a:rPr lang="en-US" b="1" dirty="0">
                <a:solidFill>
                  <a:schemeClr val="bg1"/>
                </a:solidFill>
                <a:ea typeface="+mn-ea"/>
              </a:rPr>
              <a:t>	</a:t>
            </a:r>
            <a:r>
              <a:rPr lang="ar-IQ" b="1" dirty="0">
                <a:solidFill>
                  <a:schemeClr val="bg1"/>
                </a:solidFill>
                <a:ea typeface="+mn-ea"/>
              </a:rPr>
              <a:t>كاتب 73 مزمور</a:t>
            </a:r>
            <a:endParaRPr lang="en-US" b="1" dirty="0">
              <a:solidFill>
                <a:schemeClr val="bg1"/>
              </a:solidFill>
              <a:ea typeface="+mn-ea"/>
            </a:endParaRPr>
          </a:p>
        </p:txBody>
      </p:sp>
      <p:sp>
        <p:nvSpPr>
          <p:cNvPr id="190468" name="Text Box 4"/>
          <p:cNvSpPr txBox="1">
            <a:spLocks noChangeArrowheads="1"/>
          </p:cNvSpPr>
          <p:nvPr/>
        </p:nvSpPr>
        <p:spPr bwMode="auto">
          <a:xfrm>
            <a:off x="8077200" y="76208"/>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prstClr val="white"/>
                </a:solidFill>
                <a:effectLst/>
                <a:uLnTx/>
                <a:uFillTx/>
                <a:latin typeface="Arial" charset="0"/>
                <a:ea typeface="ＭＳ Ｐゴシック" charset="0"/>
              </a:rPr>
              <a:t>381</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endParaRPr>
          </a:p>
        </p:txBody>
      </p:sp>
      <p:sp>
        <p:nvSpPr>
          <p:cNvPr id="190469" name="Text Box 7"/>
          <p:cNvSpPr txBox="1">
            <a:spLocks noChangeArrowheads="1"/>
          </p:cNvSpPr>
          <p:nvPr/>
        </p:nvSpPr>
        <p:spPr bwMode="auto">
          <a:xfrm>
            <a:off x="8077211" y="452445"/>
            <a:ext cx="6423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charset="0"/>
                <a:ea typeface="ＭＳ Ｐゴシック" charset="0"/>
              </a:rPr>
              <a:t>P </a:t>
            </a:r>
            <a:r>
              <a:rPr kumimoji="0" lang="ar-IQ" sz="2400" b="1" i="0" u="none" strike="noStrike" kern="1200" cap="none" spc="0" normalizeH="0" baseline="0" noProof="0" dirty="0">
                <a:ln>
                  <a:noFill/>
                </a:ln>
                <a:solidFill>
                  <a:prstClr val="white"/>
                </a:solidFill>
                <a:effectLst/>
                <a:uLnTx/>
                <a:uFillTx/>
                <a:latin typeface="Arial" charset="0"/>
                <a:ea typeface="ＭＳ Ｐゴシック" charset="0"/>
              </a:rPr>
              <a:t>4</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 to="" calcmode="lin" valueType="num">
                                      <p:cBhvr>
                                        <p:cTn id="7" dur="1" fill="hold"/>
                                        <p:tgtEl>
                                          <p:spTgt spid="6144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1443">
                                            <p:txEl>
                                              <p:pRg st="1" end="1"/>
                                            </p:txEl>
                                          </p:spTgt>
                                        </p:tgtEl>
                                        <p:attrNameLst>
                                          <p:attrName>style.visibility</p:attrName>
                                        </p:attrNameLst>
                                      </p:cBhvr>
                                      <p:to>
                                        <p:strVal val="visible"/>
                                      </p:to>
                                    </p:set>
                                    <p:anim to="" calcmode="lin" valueType="num">
                                      <p:cBhvr>
                                        <p:cTn id="12" dur="1" fill="hold"/>
                                        <p:tgtEl>
                                          <p:spTgt spid="61443">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1443">
                                            <p:txEl>
                                              <p:pRg st="2" end="2"/>
                                            </p:txEl>
                                          </p:spTgt>
                                        </p:tgtEl>
                                        <p:attrNameLst>
                                          <p:attrName>style.visibility</p:attrName>
                                        </p:attrNameLst>
                                      </p:cBhvr>
                                      <p:to>
                                        <p:strVal val="visible"/>
                                      </p:to>
                                    </p:set>
                                    <p:anim to="" calcmode="lin" valueType="num">
                                      <p:cBhvr>
                                        <p:cTn id="17" dur="1" fill="hold"/>
                                        <p:tgtEl>
                                          <p:spTgt spid="6144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92514" name="Picture 4" descr="David Michaelangel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8006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Title 6"/>
          <p:cNvSpPr>
            <a:spLocks noGrp="1"/>
          </p:cNvSpPr>
          <p:nvPr>
            <p:ph type="title"/>
          </p:nvPr>
        </p:nvSpPr>
        <p:spPr>
          <a:xfrm>
            <a:off x="2971800" y="2362200"/>
            <a:ext cx="1981200" cy="1828800"/>
          </a:xfrm>
        </p:spPr>
        <p:txBody>
          <a:bodyPr/>
          <a:lstStyle/>
          <a:p>
            <a:pPr algn="l" eaLnBrk="1" hangingPunct="1"/>
            <a:r>
              <a:rPr lang="ar-IQ" dirty="0">
                <a:latin typeface="Arial" charset="0"/>
              </a:rPr>
              <a:t>من هو داود</a:t>
            </a:r>
            <a:endParaRPr lang="en-US" dirty="0">
              <a:latin typeface="Arial" charset="0"/>
            </a:endParaRPr>
          </a:p>
        </p:txBody>
      </p:sp>
      <p:sp>
        <p:nvSpPr>
          <p:cNvPr id="192516" name="Rectangle 3"/>
          <p:cNvSpPr>
            <a:spLocks noGrp="1" noChangeArrowheads="1"/>
          </p:cNvSpPr>
          <p:nvPr>
            <p:ph type="body" idx="1"/>
          </p:nvPr>
        </p:nvSpPr>
        <p:spPr>
          <a:xfrm>
            <a:off x="254000" y="5181600"/>
            <a:ext cx="3810000" cy="1524000"/>
          </a:xfrm>
        </p:spPr>
        <p:txBody>
          <a:bodyPr/>
          <a:lstStyle/>
          <a:p>
            <a:pPr marL="0" indent="0" eaLnBrk="1" hangingPunct="1">
              <a:lnSpc>
                <a:spcPct val="90000"/>
              </a:lnSpc>
              <a:buFontTx/>
              <a:buNone/>
            </a:pPr>
            <a:r>
              <a:rPr lang="en-US" b="1" dirty="0">
                <a:latin typeface="Arial" charset="0"/>
              </a:rPr>
              <a:t> </a:t>
            </a:r>
            <a:r>
              <a:rPr lang="ar-IQ" b="1" dirty="0">
                <a:latin typeface="Arial" charset="0"/>
              </a:rPr>
              <a:t>مايكل انجلو </a:t>
            </a:r>
          </a:p>
          <a:p>
            <a:pPr marL="0" indent="0" eaLnBrk="1" hangingPunct="1">
              <a:lnSpc>
                <a:spcPct val="90000"/>
              </a:lnSpc>
              <a:buFontTx/>
              <a:buNone/>
            </a:pPr>
            <a:r>
              <a:rPr lang="ar-IQ" b="1" dirty="0">
                <a:latin typeface="Arial" charset="0"/>
              </a:rPr>
              <a:t>ايطاليا ( 1504 )</a:t>
            </a:r>
            <a:endParaRPr lang="en-US" b="1" dirty="0">
              <a:latin typeface="Arial" charset="0"/>
            </a:endParaRPr>
          </a:p>
        </p:txBody>
      </p:sp>
      <p:sp>
        <p:nvSpPr>
          <p:cNvPr id="192517" name="Text Box 4"/>
          <p:cNvSpPr txBox="1">
            <a:spLocks noChangeArrowheads="1"/>
          </p:cNvSpPr>
          <p:nvPr/>
        </p:nvSpPr>
        <p:spPr bwMode="auto">
          <a:xfrm>
            <a:off x="8299450" y="76208"/>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381</a:t>
            </a:r>
          </a:p>
        </p:txBody>
      </p:sp>
      <p:grpSp>
        <p:nvGrpSpPr>
          <p:cNvPr id="2" name="Group 8"/>
          <p:cNvGrpSpPr>
            <a:grpSpLocks/>
          </p:cNvGrpSpPr>
          <p:nvPr/>
        </p:nvGrpSpPr>
        <p:grpSpPr bwMode="auto">
          <a:xfrm>
            <a:off x="4800600" y="0"/>
            <a:ext cx="4343400" cy="6858000"/>
            <a:chOff x="4800600" y="0"/>
            <a:chExt cx="4343400" cy="6858000"/>
          </a:xfrm>
        </p:grpSpPr>
        <p:pic>
          <p:nvPicPr>
            <p:cNvPr id="192523" name="Picture 5" descr="David Fat.jpg"/>
            <p:cNvPicPr>
              <a:picLocks noChangeAspect="1"/>
            </p:cNvPicPr>
            <p:nvPr/>
          </p:nvPicPr>
          <p:blipFill>
            <a:blip r:embed="rId5" cstate="screen">
              <a:lum bright="20000"/>
              <a:extLst>
                <a:ext uri="{28A0092B-C50C-407E-A947-70E740481C1C}">
                  <a14:useLocalDpi xmlns:a14="http://schemas.microsoft.com/office/drawing/2010/main"/>
                </a:ext>
              </a:extLst>
            </a:blip>
            <a:srcRect/>
            <a:stretch>
              <a:fillRect/>
            </a:stretch>
          </p:blipFill>
          <p:spPr bwMode="auto">
            <a:xfrm>
              <a:off x="4800600" y="0"/>
              <a:ext cx="434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24" name="Rectangle 3"/>
            <p:cNvSpPr txBox="1">
              <a:spLocks noChangeArrowheads="1"/>
            </p:cNvSpPr>
            <p:nvPr/>
          </p:nvSpPr>
          <p:spPr bwMode="auto">
            <a:xfrm>
              <a:off x="5105400" y="5181600"/>
              <a:ext cx="3810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ar-IQ" sz="3200" b="1" i="0" u="none" strike="noStrike" kern="1200" cap="none" spc="0" normalizeH="0" baseline="0" noProof="0" dirty="0">
                  <a:ln>
                    <a:noFill/>
                  </a:ln>
                  <a:solidFill>
                    <a:srgbClr val="000000"/>
                  </a:solidFill>
                  <a:effectLst/>
                  <a:uLnTx/>
                  <a:uFillTx/>
                  <a:latin typeface="Arial" charset="0"/>
                  <a:ea typeface="ＭＳ Ｐゴシック" charset="0"/>
                </a:rPr>
                <a:t>داود بعد رحلة سياحية</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ar-IQ" sz="3200" b="1" i="0" u="none" strike="noStrike" kern="1200" cap="none" spc="0" normalizeH="0" baseline="0" noProof="0" dirty="0">
                  <a:ln>
                    <a:noFill/>
                  </a:ln>
                  <a:solidFill>
                    <a:srgbClr val="000000"/>
                  </a:solidFill>
                  <a:effectLst/>
                  <a:uLnTx/>
                  <a:uFillTx/>
                  <a:latin typeface="Arial" charset="0"/>
                  <a:ea typeface="ＭＳ Ｐゴシック" charset="0"/>
                </a:rPr>
                <a:t>في الولايات المتحدة</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ar-IQ" sz="3200" b="1" i="0" u="none" strike="noStrike" kern="1200" cap="none" spc="0" normalizeH="0" baseline="0" noProof="0" dirty="0">
                  <a:ln>
                    <a:noFill/>
                  </a:ln>
                  <a:solidFill>
                    <a:srgbClr val="000000"/>
                  </a:solidFill>
                  <a:effectLst/>
                  <a:uLnTx/>
                  <a:uFillTx/>
                  <a:latin typeface="Arial" charset="0"/>
                  <a:ea typeface="ＭＳ Ｐゴシック" charset="0"/>
                </a:rPr>
                <a:t>الامريكية ( 2015 )</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endParaRPr>
            </a:p>
          </p:txBody>
        </p:sp>
      </p:grpSp>
      <p:pic>
        <p:nvPicPr>
          <p:cNvPr id="10" name="Picture 9" descr="Burger King.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683000" y="3962400"/>
            <a:ext cx="1270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KFC.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7874000" y="3848103"/>
            <a:ext cx="1270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McDonalds Luvin It.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7874000" y="5549903"/>
            <a:ext cx="12700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Starbucks.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3683000" y="5588000"/>
            <a:ext cx="1270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par>
                          <p:cTn id="13" fill="hold" nodeType="afterGroup">
                            <p:stCondLst>
                              <p:cond delay="20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childTnLst>
                          </p:cTn>
                        </p:par>
                        <p:par>
                          <p:cTn id="17" fill="hold" nodeType="afterGroup">
                            <p:stCondLst>
                              <p:cond delay="40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2000"/>
                                        <p:tgtEl>
                                          <p:spTgt spid="13"/>
                                        </p:tgtEl>
                                      </p:cBhvr>
                                    </p:animEffect>
                                  </p:childTnLst>
                                </p:cTn>
                              </p:par>
                            </p:childTnLst>
                          </p:cTn>
                        </p:par>
                        <p:par>
                          <p:cTn id="21" fill="hold" nodeType="afterGroup">
                            <p:stCondLst>
                              <p:cond delay="6000"/>
                            </p:stCondLst>
                            <p:childTnLst>
                              <p:par>
                                <p:cTn id="22" presetID="10"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pPr eaLnBrk="1" hangingPunct="1"/>
            <a:r>
              <a:rPr lang="ar-IQ" b="1" dirty="0">
                <a:solidFill>
                  <a:srgbClr val="FFFFFF"/>
                </a:solidFill>
                <a:latin typeface="Arial" charset="0"/>
              </a:rPr>
              <a:t>المؤلفين</a:t>
            </a:r>
            <a:endParaRPr lang="en-US" b="1" dirty="0">
              <a:solidFill>
                <a:srgbClr val="FFFFFF"/>
              </a:solidFill>
              <a:latin typeface="Arial" charset="0"/>
            </a:endParaRPr>
          </a:p>
        </p:txBody>
      </p:sp>
      <p:sp>
        <p:nvSpPr>
          <p:cNvPr id="61443" name="Rectangle 3"/>
          <p:cNvSpPr>
            <a:spLocks noGrp="1" noChangeArrowheads="1"/>
          </p:cNvSpPr>
          <p:nvPr>
            <p:ph idx="1"/>
          </p:nvPr>
        </p:nvSpPr>
        <p:spPr/>
        <p:txBody>
          <a:bodyPr/>
          <a:lstStyle/>
          <a:p>
            <a:pPr marL="0" indent="0" eaLnBrk="1" hangingPunct="1">
              <a:lnSpc>
                <a:spcPct val="90000"/>
              </a:lnSpc>
              <a:buNone/>
              <a:defRPr/>
            </a:pPr>
            <a:r>
              <a:rPr lang="en-US" b="1" dirty="0">
                <a:solidFill>
                  <a:srgbClr val="FFFFFF"/>
                </a:solidFill>
                <a:effectLst>
                  <a:glow rad="127000">
                    <a:schemeClr val="tx1"/>
                  </a:glow>
                </a:effectLst>
                <a:ea typeface="+mn-ea"/>
              </a:rPr>
              <a:t> </a:t>
            </a:r>
            <a:r>
              <a:rPr lang="ar-IQ" b="1" dirty="0">
                <a:solidFill>
                  <a:srgbClr val="FFFFFF"/>
                </a:solidFill>
                <a:effectLst>
                  <a:glow rad="127000">
                    <a:schemeClr val="tx1"/>
                  </a:glow>
                </a:effectLst>
                <a:ea typeface="+mn-ea"/>
              </a:rPr>
              <a:t>1- داود محبوب الرب </a:t>
            </a:r>
          </a:p>
          <a:p>
            <a:pPr marL="0" indent="0" eaLnBrk="1" hangingPunct="1">
              <a:lnSpc>
                <a:spcPct val="90000"/>
              </a:lnSpc>
              <a:buNone/>
              <a:defRPr/>
            </a:pPr>
            <a:r>
              <a:rPr lang="ar-IQ" b="1" dirty="0">
                <a:solidFill>
                  <a:srgbClr val="FFFFFF"/>
                </a:solidFill>
                <a:effectLst>
                  <a:glow rad="127000">
                    <a:schemeClr val="tx1"/>
                  </a:glow>
                </a:effectLst>
                <a:ea typeface="+mn-ea"/>
              </a:rPr>
              <a:t> الملك الثاني </a:t>
            </a:r>
            <a:r>
              <a:rPr lang="ar-IQ" b="1" dirty="0" err="1">
                <a:solidFill>
                  <a:srgbClr val="FFFFFF"/>
                </a:solidFill>
                <a:effectLst>
                  <a:glow rad="127000">
                    <a:schemeClr val="tx1"/>
                  </a:glow>
                </a:effectLst>
                <a:ea typeface="+mn-ea"/>
              </a:rPr>
              <a:t>لاسرائيل</a:t>
            </a:r>
            <a:endParaRPr lang="ar-IQ" b="1" dirty="0">
              <a:solidFill>
                <a:srgbClr val="FFFFFF"/>
              </a:solidFill>
              <a:effectLst>
                <a:glow rad="127000">
                  <a:schemeClr val="tx1"/>
                </a:glow>
              </a:effectLst>
              <a:ea typeface="+mn-ea"/>
            </a:endParaRPr>
          </a:p>
          <a:p>
            <a:pPr marL="0" indent="0" eaLnBrk="1" hangingPunct="1">
              <a:lnSpc>
                <a:spcPct val="90000"/>
              </a:lnSpc>
              <a:buNone/>
              <a:defRPr/>
            </a:pPr>
            <a:r>
              <a:rPr lang="ar-IQ" b="1" dirty="0">
                <a:solidFill>
                  <a:srgbClr val="FFFFFF"/>
                </a:solidFill>
                <a:effectLst>
                  <a:glow rad="127000">
                    <a:schemeClr val="tx1"/>
                  </a:glow>
                </a:effectLst>
                <a:ea typeface="+mn-ea"/>
              </a:rPr>
              <a:t>مؤلف 73 مزمور  </a:t>
            </a:r>
            <a:endParaRPr lang="en-US" b="1" dirty="0">
              <a:solidFill>
                <a:srgbClr val="FFFFFF"/>
              </a:solidFill>
              <a:effectLst>
                <a:glow rad="127000">
                  <a:schemeClr val="tx1"/>
                </a:glow>
              </a:effectLst>
              <a:ea typeface="+mn-ea"/>
            </a:endParaRPr>
          </a:p>
          <a:p>
            <a:pPr marL="609600" indent="-609600" eaLnBrk="1" hangingPunct="1">
              <a:lnSpc>
                <a:spcPct val="90000"/>
              </a:lnSpc>
              <a:buFontTx/>
              <a:buNone/>
              <a:defRPr/>
            </a:pPr>
            <a:endParaRPr lang="en-US" b="1" dirty="0">
              <a:solidFill>
                <a:srgbClr val="FFFFFF"/>
              </a:solidFill>
              <a:effectLst>
                <a:glow rad="127000">
                  <a:schemeClr val="tx1"/>
                </a:glow>
              </a:effectLst>
              <a:ea typeface="+mn-ea"/>
            </a:endParaRPr>
          </a:p>
          <a:p>
            <a:pPr marL="0" indent="0" eaLnBrk="1" hangingPunct="1">
              <a:lnSpc>
                <a:spcPct val="90000"/>
              </a:lnSpc>
              <a:buNone/>
              <a:defRPr/>
            </a:pPr>
            <a:r>
              <a:rPr lang="en-US" b="1" dirty="0">
                <a:solidFill>
                  <a:srgbClr val="FFFFFF"/>
                </a:solidFill>
                <a:effectLst>
                  <a:glow rad="127000">
                    <a:schemeClr val="tx1"/>
                  </a:glow>
                </a:effectLst>
                <a:ea typeface="+mn-ea"/>
              </a:rPr>
              <a:t> </a:t>
            </a:r>
            <a:r>
              <a:rPr lang="ar-IQ" b="1" dirty="0">
                <a:solidFill>
                  <a:srgbClr val="FFFFFF"/>
                </a:solidFill>
                <a:effectLst>
                  <a:glow rad="127000">
                    <a:schemeClr val="tx1"/>
                  </a:glow>
                </a:effectLst>
                <a:ea typeface="+mn-ea"/>
              </a:rPr>
              <a:t>2- </a:t>
            </a:r>
            <a:r>
              <a:rPr lang="ar-IQ" b="1" dirty="0" err="1">
                <a:solidFill>
                  <a:srgbClr val="FFFFFF"/>
                </a:solidFill>
                <a:effectLst>
                  <a:glow rad="127000">
                    <a:schemeClr val="tx1"/>
                  </a:glow>
                </a:effectLst>
                <a:ea typeface="+mn-ea"/>
              </a:rPr>
              <a:t>آساف</a:t>
            </a:r>
            <a:r>
              <a:rPr lang="ar-IQ" b="1" dirty="0">
                <a:solidFill>
                  <a:srgbClr val="FFFFFF"/>
                </a:solidFill>
                <a:effectLst>
                  <a:glow rad="127000">
                    <a:schemeClr val="tx1"/>
                  </a:glow>
                </a:effectLst>
                <a:ea typeface="+mn-ea"/>
              </a:rPr>
              <a:t> : ( جامع )</a:t>
            </a:r>
            <a:endParaRPr lang="en-US" b="1" dirty="0">
              <a:solidFill>
                <a:srgbClr val="FFFFFF"/>
              </a:solidFill>
              <a:effectLst>
                <a:glow rad="127000">
                  <a:schemeClr val="tx1"/>
                </a:glow>
              </a:effectLst>
              <a:ea typeface="+mn-ea"/>
            </a:endParaRPr>
          </a:p>
          <a:p>
            <a:pPr marL="609600" indent="-609600" eaLnBrk="1" hangingPunct="1">
              <a:lnSpc>
                <a:spcPct val="90000"/>
              </a:lnSpc>
              <a:buFontTx/>
              <a:buNone/>
              <a:defRPr/>
            </a:pPr>
            <a:r>
              <a:rPr lang="en-US" b="1" dirty="0">
                <a:solidFill>
                  <a:srgbClr val="FFFFFF"/>
                </a:solidFill>
                <a:effectLst>
                  <a:glow rad="127000">
                    <a:schemeClr val="tx1"/>
                  </a:glow>
                </a:effectLst>
                <a:ea typeface="+mn-ea"/>
              </a:rPr>
              <a:t>	</a:t>
            </a:r>
            <a:r>
              <a:rPr lang="ar-IQ" b="1" dirty="0">
                <a:solidFill>
                  <a:srgbClr val="FFFFFF"/>
                </a:solidFill>
                <a:effectLst>
                  <a:glow rad="127000">
                    <a:schemeClr val="tx1"/>
                  </a:glow>
                </a:effectLst>
                <a:ea typeface="+mn-ea"/>
              </a:rPr>
              <a:t>لاوي ينحدر من </a:t>
            </a:r>
            <a:r>
              <a:rPr lang="ar-IQ" b="1" dirty="0" err="1">
                <a:solidFill>
                  <a:srgbClr val="FFFFFF"/>
                </a:solidFill>
                <a:effectLst>
                  <a:glow rad="127000">
                    <a:schemeClr val="tx1"/>
                  </a:glow>
                </a:effectLst>
                <a:ea typeface="+mn-ea"/>
              </a:rPr>
              <a:t>جرشوم</a:t>
            </a:r>
            <a:r>
              <a:rPr lang="ar-IQ" b="1" dirty="0">
                <a:solidFill>
                  <a:srgbClr val="FFFFFF"/>
                </a:solidFill>
                <a:effectLst>
                  <a:glow rad="127000">
                    <a:schemeClr val="tx1"/>
                  </a:glow>
                </a:effectLst>
                <a:ea typeface="+mn-ea"/>
              </a:rPr>
              <a:t> </a:t>
            </a:r>
            <a:r>
              <a:rPr lang="en-US" b="1" dirty="0">
                <a:solidFill>
                  <a:srgbClr val="FFFFFF"/>
                </a:solidFill>
                <a:effectLst>
                  <a:glow rad="127000">
                    <a:schemeClr val="tx1"/>
                  </a:glow>
                </a:effectLst>
                <a:ea typeface="+mn-ea"/>
              </a:rPr>
              <a:t> </a:t>
            </a:r>
          </a:p>
          <a:p>
            <a:pPr marL="609600" indent="-609600" eaLnBrk="1" hangingPunct="1">
              <a:lnSpc>
                <a:spcPct val="90000"/>
              </a:lnSpc>
              <a:buFontTx/>
              <a:buNone/>
              <a:defRPr/>
            </a:pPr>
            <a:r>
              <a:rPr lang="en-US" b="1" dirty="0">
                <a:solidFill>
                  <a:srgbClr val="FFFFFF"/>
                </a:solidFill>
                <a:effectLst>
                  <a:glow rad="127000">
                    <a:schemeClr val="tx1"/>
                  </a:glow>
                </a:effectLst>
                <a:ea typeface="+mn-ea"/>
              </a:rPr>
              <a:t>	</a:t>
            </a:r>
            <a:r>
              <a:rPr lang="ar-IQ" b="1" dirty="0">
                <a:solidFill>
                  <a:srgbClr val="FFFFFF"/>
                </a:solidFill>
                <a:effectLst>
                  <a:glow rad="127000">
                    <a:schemeClr val="tx1"/>
                  </a:glow>
                </a:effectLst>
                <a:ea typeface="+mn-ea"/>
              </a:rPr>
              <a:t>موسيقي بارز</a:t>
            </a:r>
            <a:endParaRPr lang="en-US" b="1" dirty="0">
              <a:solidFill>
                <a:srgbClr val="FFFFFF"/>
              </a:solidFill>
              <a:effectLst>
                <a:glow rad="127000">
                  <a:schemeClr val="tx1"/>
                </a:glow>
              </a:effectLst>
              <a:ea typeface="+mn-ea"/>
            </a:endParaRPr>
          </a:p>
          <a:p>
            <a:pPr marL="609600" indent="-609600" eaLnBrk="1" hangingPunct="1">
              <a:lnSpc>
                <a:spcPct val="90000"/>
              </a:lnSpc>
              <a:buFontTx/>
              <a:buNone/>
              <a:defRPr/>
            </a:pPr>
            <a:r>
              <a:rPr lang="en-US" b="1" dirty="0">
                <a:solidFill>
                  <a:srgbClr val="FFFFFF"/>
                </a:solidFill>
                <a:effectLst>
                  <a:glow rad="127000">
                    <a:schemeClr val="tx1"/>
                  </a:glow>
                </a:effectLst>
                <a:ea typeface="+mn-ea"/>
              </a:rPr>
              <a:t>	</a:t>
            </a:r>
            <a:r>
              <a:rPr lang="ar-IQ" b="1" dirty="0">
                <a:solidFill>
                  <a:srgbClr val="FFFFFF"/>
                </a:solidFill>
                <a:effectLst>
                  <a:glow rad="127000">
                    <a:schemeClr val="tx1"/>
                  </a:glow>
                </a:effectLst>
                <a:ea typeface="+mn-ea"/>
              </a:rPr>
              <a:t>مؤلف 12 مزمور  (مزمور 50 –ومزمور 73-83 )</a:t>
            </a:r>
            <a:endParaRPr lang="en-US" b="1" dirty="0">
              <a:solidFill>
                <a:srgbClr val="FFFFFF"/>
              </a:solidFill>
              <a:effectLst>
                <a:glow rad="127000">
                  <a:schemeClr val="tx1"/>
                </a:glow>
              </a:effectLst>
              <a:ea typeface="+mn-ea"/>
            </a:endParaRPr>
          </a:p>
        </p:txBody>
      </p:sp>
      <p:sp>
        <p:nvSpPr>
          <p:cNvPr id="194564" name="Text Box 4"/>
          <p:cNvSpPr txBox="1">
            <a:spLocks noChangeArrowheads="1"/>
          </p:cNvSpPr>
          <p:nvPr/>
        </p:nvSpPr>
        <p:spPr bwMode="auto">
          <a:xfrm>
            <a:off x="8344346" y="76208"/>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charset="0"/>
                <a:ea typeface="ＭＳ Ｐゴシック" charset="0"/>
              </a:rPr>
              <a:t>381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94565" name="Text Box 7"/>
          <p:cNvSpPr txBox="1">
            <a:spLocks noChangeArrowheads="1"/>
          </p:cNvSpPr>
          <p:nvPr/>
        </p:nvSpPr>
        <p:spPr bwMode="auto">
          <a:xfrm>
            <a:off x="8344357" y="452445"/>
            <a:ext cx="6423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P </a:t>
            </a:r>
            <a:r>
              <a:rPr kumimoji="0" lang="ar-IQ" sz="2400" b="1" i="0" u="none" strike="noStrike" kern="1200" cap="none" spc="0" normalizeH="0" baseline="0" noProof="0" dirty="0">
                <a:ln>
                  <a:noFill/>
                </a:ln>
                <a:solidFill>
                  <a:srgbClr val="FFFFFF"/>
                </a:solidFill>
                <a:effectLst/>
                <a:uLnTx/>
                <a:uFillTx/>
                <a:latin typeface="Arial" charset="0"/>
                <a:ea typeface="ＭＳ Ｐゴシック" charset="0"/>
              </a:rPr>
              <a:t>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 to="" calcmode="lin" valueType="num">
                                      <p:cBhvr>
                                        <p:cTn id="7" dur="1" fill="hold"/>
                                        <p:tgtEl>
                                          <p:spTgt spid="6144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1443">
                                            <p:txEl>
                                              <p:pRg st="1" end="1"/>
                                            </p:txEl>
                                          </p:spTgt>
                                        </p:tgtEl>
                                        <p:attrNameLst>
                                          <p:attrName>style.visibility</p:attrName>
                                        </p:attrNameLst>
                                      </p:cBhvr>
                                      <p:to>
                                        <p:strVal val="visible"/>
                                      </p:to>
                                    </p:set>
                                    <p:anim to="" calcmode="lin" valueType="num">
                                      <p:cBhvr>
                                        <p:cTn id="12" dur="1" fill="hold"/>
                                        <p:tgtEl>
                                          <p:spTgt spid="6144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1443">
                                            <p:txEl>
                                              <p:pRg st="2" end="2"/>
                                            </p:txEl>
                                          </p:spTgt>
                                        </p:tgtEl>
                                        <p:attrNameLst>
                                          <p:attrName>style.visibility</p:attrName>
                                        </p:attrNameLst>
                                      </p:cBhvr>
                                      <p:to>
                                        <p:strVal val="visible"/>
                                      </p:to>
                                    </p:set>
                                    <p:anim to="" calcmode="lin" valueType="num">
                                      <p:cBhvr>
                                        <p:cTn id="17" dur="1" fill="hold"/>
                                        <p:tgtEl>
                                          <p:spTgt spid="6144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1443">
                                            <p:txEl>
                                              <p:pRg st="4" end="4"/>
                                            </p:txEl>
                                          </p:spTgt>
                                        </p:tgtEl>
                                        <p:attrNameLst>
                                          <p:attrName>style.visibility</p:attrName>
                                        </p:attrNameLst>
                                      </p:cBhvr>
                                      <p:to>
                                        <p:strVal val="visible"/>
                                      </p:to>
                                    </p:set>
                                    <p:anim to="" calcmode="lin" valueType="num">
                                      <p:cBhvr>
                                        <p:cTn id="22" dur="1" fill="hold"/>
                                        <p:tgtEl>
                                          <p:spTgt spid="61443">
                                            <p:txEl>
                                              <p:pRg st="4" end="4"/>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1443">
                                            <p:txEl>
                                              <p:pRg st="5" end="5"/>
                                            </p:txEl>
                                          </p:spTgt>
                                        </p:tgtEl>
                                        <p:attrNameLst>
                                          <p:attrName>style.visibility</p:attrName>
                                        </p:attrNameLst>
                                      </p:cBhvr>
                                      <p:to>
                                        <p:strVal val="visible"/>
                                      </p:to>
                                    </p:set>
                                    <p:anim to="" calcmode="lin" valueType="num">
                                      <p:cBhvr>
                                        <p:cTn id="27" dur="1" fill="hold"/>
                                        <p:tgtEl>
                                          <p:spTgt spid="61443">
                                            <p:txEl>
                                              <p:pRg st="5" end="5"/>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1443">
                                            <p:txEl>
                                              <p:pRg st="6" end="6"/>
                                            </p:txEl>
                                          </p:spTgt>
                                        </p:tgtEl>
                                        <p:attrNameLst>
                                          <p:attrName>style.visibility</p:attrName>
                                        </p:attrNameLst>
                                      </p:cBhvr>
                                      <p:to>
                                        <p:strVal val="visible"/>
                                      </p:to>
                                    </p:set>
                                    <p:anim to="" calcmode="lin" valueType="num">
                                      <p:cBhvr>
                                        <p:cTn id="32" dur="1" fill="hold"/>
                                        <p:tgtEl>
                                          <p:spTgt spid="61443">
                                            <p:txEl>
                                              <p:pRg st="6" end="6"/>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61443">
                                            <p:txEl>
                                              <p:pRg st="7" end="7"/>
                                            </p:txEl>
                                          </p:spTgt>
                                        </p:tgtEl>
                                        <p:attrNameLst>
                                          <p:attrName>style.visibility</p:attrName>
                                        </p:attrNameLst>
                                      </p:cBhvr>
                                      <p:to>
                                        <p:strVal val="visible"/>
                                      </p:to>
                                    </p:set>
                                    <p:anim to="" calcmode="lin" valueType="num">
                                      <p:cBhvr>
                                        <p:cTn id="37" dur="1" fill="hold"/>
                                        <p:tgtEl>
                                          <p:spTgt spid="6144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381000"/>
            <a:ext cx="9144000" cy="6096000"/>
          </a:xfrm>
          <a:prstGeom prst="rect">
            <a:avLst/>
          </a:prstGeom>
        </p:spPr>
      </p:pic>
      <p:sp>
        <p:nvSpPr>
          <p:cNvPr id="147459" name="Rectangle 3"/>
          <p:cNvSpPr>
            <a:spLocks noGrp="1" noChangeArrowheads="1"/>
          </p:cNvSpPr>
          <p:nvPr>
            <p:ph type="title"/>
          </p:nvPr>
        </p:nvSpPr>
        <p:spPr>
          <a:xfrm rot="16200000">
            <a:off x="555977" y="2857500"/>
            <a:ext cx="6858000" cy="1143000"/>
          </a:xfrm>
          <a:noFill/>
        </p:spPr>
        <p:txBody>
          <a:bodyPr/>
          <a:lstStyle/>
          <a:p>
            <a:pPr eaLnBrk="1" hangingPunct="1"/>
            <a:r>
              <a:rPr lang="ar-JO" sz="7200" b="1" kern="1200" dirty="0">
                <a:solidFill>
                  <a:srgbClr val="FFFFFF"/>
                </a:solidFill>
                <a:effectLst>
                  <a:glow rad="228600">
                    <a:srgbClr val="100D00"/>
                  </a:glow>
                </a:effectLst>
                <a:latin typeface="Arial" charset="0"/>
                <a:ea typeface="ＭＳ Ｐゴシック" charset="0"/>
                <a:cs typeface="Times New Roman" charset="0"/>
              </a:rPr>
              <a:t>المزامير</a:t>
            </a:r>
            <a:endParaRPr lang="en-US" sz="4000" b="1" kern="1200" dirty="0">
              <a:solidFill>
                <a:srgbClr val="FFFFFF"/>
              </a:solidFill>
              <a:effectLst>
                <a:glow rad="228600">
                  <a:srgbClr val="100D00"/>
                </a:glow>
              </a:effectLst>
              <a:latin typeface="Arial" charset="0"/>
              <a:ea typeface="ＭＳ Ｐゴシック" charset="0"/>
              <a:cs typeface="Times New Roman" charset="0"/>
            </a:endParaRPr>
          </a:p>
        </p:txBody>
      </p:sp>
    </p:spTree>
    <p:extLst>
      <p:ext uri="{BB962C8B-B14F-4D97-AF65-F5344CB8AC3E}">
        <p14:creationId xmlns:p14="http://schemas.microsoft.com/office/powerpoint/2010/main" val="52651796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47459"/>
                                        </p:tgtEl>
                                        <p:attrNameLst>
                                          <p:attrName>style.visibility</p:attrName>
                                        </p:attrNameLst>
                                      </p:cBhvr>
                                      <p:to>
                                        <p:strVal val="visible"/>
                                      </p:to>
                                    </p:set>
                                    <p:anim calcmode="lin" valueType="num">
                                      <p:cBhvr additive="base">
                                        <p:cTn id="7" dur="500"/>
                                        <p:tgtEl>
                                          <p:spTgt spid="147459"/>
                                        </p:tgtEl>
                                        <p:attrNameLst>
                                          <p:attrName>ppt_y</p:attrName>
                                        </p:attrNameLst>
                                      </p:cBhvr>
                                      <p:tavLst>
                                        <p:tav tm="0">
                                          <p:val>
                                            <p:strVal val="#ppt_y-#ppt_h*1.125000"/>
                                          </p:val>
                                        </p:tav>
                                        <p:tav tm="100000">
                                          <p:val>
                                            <p:strVal val="#ppt_y"/>
                                          </p:val>
                                        </p:tav>
                                      </p:tavLst>
                                    </p:anim>
                                    <p:animEffect transition="in" filter="wipe(down)">
                                      <p:cBhvr>
                                        <p:cTn id="8" dur="500"/>
                                        <p:tgtEl>
                                          <p:spTgt spid="147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457200" y="228600"/>
            <a:ext cx="8229600" cy="609600"/>
          </a:xfrm>
        </p:spPr>
        <p:txBody>
          <a:bodyPr/>
          <a:lstStyle/>
          <a:p>
            <a:pPr eaLnBrk="1" hangingPunct="1"/>
            <a:r>
              <a:rPr lang="ar-IQ" sz="4000" b="1" dirty="0">
                <a:solidFill>
                  <a:srgbClr val="100D00"/>
                </a:solidFill>
                <a:latin typeface="Arial" charset="0"/>
              </a:rPr>
              <a:t>عن المؤلفين </a:t>
            </a:r>
            <a:endParaRPr lang="en-US" sz="4000" b="1" dirty="0">
              <a:solidFill>
                <a:srgbClr val="100D00"/>
              </a:solidFill>
              <a:latin typeface="Arial" charset="0"/>
            </a:endParaRPr>
          </a:p>
        </p:txBody>
      </p:sp>
      <p:sp>
        <p:nvSpPr>
          <p:cNvPr id="62467" name="Rectangle 3"/>
          <p:cNvSpPr>
            <a:spLocks noGrp="1" noChangeArrowheads="1"/>
          </p:cNvSpPr>
          <p:nvPr>
            <p:ph idx="1"/>
          </p:nvPr>
        </p:nvSpPr>
        <p:spPr>
          <a:xfrm>
            <a:off x="457200" y="1219200"/>
            <a:ext cx="8686800" cy="2590800"/>
          </a:xfrm>
        </p:spPr>
        <p:txBody>
          <a:bodyPr/>
          <a:lstStyle/>
          <a:p>
            <a:pPr eaLnBrk="1" hangingPunct="1">
              <a:buFontTx/>
              <a:buNone/>
              <a:defRPr/>
            </a:pPr>
            <a:r>
              <a:rPr lang="ar-IQ" b="1" dirty="0">
                <a:solidFill>
                  <a:schemeClr val="bg1"/>
                </a:solidFill>
                <a:effectLst>
                  <a:glow rad="190500">
                    <a:srgbClr val="100D00"/>
                  </a:glow>
                </a:effectLst>
                <a:latin typeface="Arial" charset="0"/>
                <a:cs typeface="Arial" charset="0"/>
              </a:rPr>
              <a:t>     3-  بنو قورح   ( ال</a:t>
            </a:r>
            <a:r>
              <a:rPr lang="ar-JO" b="1" dirty="0">
                <a:solidFill>
                  <a:schemeClr val="bg1"/>
                </a:solidFill>
                <a:effectLst>
                  <a:glow rad="190500">
                    <a:srgbClr val="100D00"/>
                  </a:glow>
                </a:effectLst>
                <a:latin typeface="Arial" charset="0"/>
                <a:cs typeface="Arial" charset="0"/>
              </a:rPr>
              <a:t>أ</a:t>
            </a:r>
            <a:r>
              <a:rPr lang="ar-IQ" b="1" dirty="0">
                <a:solidFill>
                  <a:schemeClr val="bg1"/>
                </a:solidFill>
                <a:effectLst>
                  <a:glow rad="190500">
                    <a:srgbClr val="100D00"/>
                  </a:glow>
                </a:effectLst>
                <a:latin typeface="Arial" charset="0"/>
                <a:cs typeface="Arial" charset="0"/>
              </a:rPr>
              <a:t>صلع )</a:t>
            </a:r>
            <a:endParaRPr lang="en-US" b="1" dirty="0">
              <a:solidFill>
                <a:schemeClr val="bg1"/>
              </a:solidFill>
              <a:effectLst>
                <a:glow rad="190500">
                  <a:srgbClr val="100D00"/>
                </a:glow>
              </a:effectLst>
              <a:latin typeface="Arial" charset="0"/>
              <a:cs typeface="Arial" charset="0"/>
            </a:endParaRPr>
          </a:p>
          <a:p>
            <a:pPr eaLnBrk="1" hangingPunct="1">
              <a:buFontTx/>
              <a:buNone/>
              <a:defRPr/>
            </a:pPr>
            <a:r>
              <a:rPr lang="en-US" b="1" dirty="0">
                <a:solidFill>
                  <a:schemeClr val="bg1"/>
                </a:solidFill>
                <a:effectLst>
                  <a:glow rad="190500">
                    <a:srgbClr val="100D00"/>
                  </a:glow>
                </a:effectLst>
                <a:latin typeface="Arial" charset="0"/>
                <a:cs typeface="Arial" charset="0"/>
              </a:rPr>
              <a:t>	</a:t>
            </a:r>
            <a:r>
              <a:rPr lang="ar-IQ" b="1" dirty="0">
                <a:solidFill>
                  <a:schemeClr val="bg1"/>
                </a:solidFill>
                <a:effectLst>
                  <a:glow rad="190500">
                    <a:srgbClr val="100D00"/>
                  </a:glow>
                </a:effectLst>
                <a:latin typeface="Arial" charset="0"/>
                <a:cs typeface="Arial" charset="0"/>
              </a:rPr>
              <a:t>مجموعة مؤلفين ومرنمين</a:t>
            </a:r>
            <a:endParaRPr lang="en-US" b="1" dirty="0">
              <a:solidFill>
                <a:schemeClr val="bg1"/>
              </a:solidFill>
              <a:effectLst>
                <a:glow rad="190500">
                  <a:srgbClr val="100D00"/>
                </a:glow>
              </a:effectLst>
              <a:latin typeface="Arial" charset="0"/>
              <a:cs typeface="Arial" charset="0"/>
            </a:endParaRPr>
          </a:p>
          <a:p>
            <a:pPr eaLnBrk="1" hangingPunct="1">
              <a:buFontTx/>
              <a:buNone/>
              <a:defRPr/>
            </a:pPr>
            <a:r>
              <a:rPr lang="en-US" b="1" dirty="0">
                <a:solidFill>
                  <a:schemeClr val="bg1"/>
                </a:solidFill>
                <a:effectLst>
                  <a:glow rad="190500">
                    <a:srgbClr val="100D00"/>
                  </a:glow>
                </a:effectLst>
                <a:latin typeface="Arial" charset="0"/>
                <a:cs typeface="Arial" charset="0"/>
              </a:rPr>
              <a:t>	</a:t>
            </a:r>
            <a:r>
              <a:rPr lang="ar-IQ" b="1" dirty="0">
                <a:solidFill>
                  <a:schemeClr val="bg1"/>
                </a:solidFill>
                <a:effectLst>
                  <a:glow rad="190500">
                    <a:srgbClr val="100D00"/>
                  </a:glow>
                </a:effectLst>
                <a:latin typeface="Arial" charset="0"/>
                <a:cs typeface="Arial" charset="0"/>
              </a:rPr>
              <a:t>من ل</a:t>
            </a:r>
            <a:r>
              <a:rPr lang="ar-JO" b="1" dirty="0">
                <a:solidFill>
                  <a:schemeClr val="bg1"/>
                </a:solidFill>
                <a:effectLst>
                  <a:glow rad="190500">
                    <a:srgbClr val="100D00"/>
                  </a:glow>
                </a:effectLst>
                <a:latin typeface="Arial" charset="0"/>
                <a:cs typeface="Arial" charset="0"/>
              </a:rPr>
              <a:t>اوي</a:t>
            </a:r>
            <a:r>
              <a:rPr lang="ar-IQ" b="1" dirty="0">
                <a:solidFill>
                  <a:schemeClr val="bg1"/>
                </a:solidFill>
                <a:effectLst>
                  <a:glow rad="190500">
                    <a:srgbClr val="100D00"/>
                  </a:glow>
                </a:effectLst>
                <a:latin typeface="Arial" charset="0"/>
                <a:cs typeface="Arial" charset="0"/>
              </a:rPr>
              <a:t> من نسل قهات </a:t>
            </a:r>
            <a:endParaRPr lang="en-US" b="1" dirty="0">
              <a:solidFill>
                <a:schemeClr val="bg1"/>
              </a:solidFill>
              <a:effectLst>
                <a:glow rad="190500">
                  <a:srgbClr val="100D00"/>
                </a:glow>
              </a:effectLst>
              <a:latin typeface="Arial" charset="0"/>
              <a:cs typeface="Arial" charset="0"/>
            </a:endParaRPr>
          </a:p>
          <a:p>
            <a:pPr eaLnBrk="1" hangingPunct="1">
              <a:buFontTx/>
              <a:buNone/>
              <a:defRPr/>
            </a:pPr>
            <a:r>
              <a:rPr lang="en-US" b="1" dirty="0">
                <a:solidFill>
                  <a:schemeClr val="bg1"/>
                </a:solidFill>
                <a:effectLst>
                  <a:glow rad="190500">
                    <a:srgbClr val="100D00"/>
                  </a:glow>
                </a:effectLst>
                <a:latin typeface="Arial" charset="0"/>
                <a:cs typeface="Arial" charset="0"/>
              </a:rPr>
              <a:t>	</a:t>
            </a:r>
            <a:r>
              <a:rPr lang="ar-IQ" b="1" dirty="0">
                <a:solidFill>
                  <a:schemeClr val="bg1"/>
                </a:solidFill>
                <a:effectLst>
                  <a:glow rad="190500">
                    <a:srgbClr val="100D00"/>
                  </a:glow>
                </a:effectLst>
                <a:latin typeface="Arial" charset="0"/>
                <a:cs typeface="Arial" charset="0"/>
              </a:rPr>
              <a:t>كتب 10 مزامير ( مزمور 42 . 44 -49 .84 .85 . 87 ) </a:t>
            </a:r>
            <a:endParaRPr lang="en-US" b="1" dirty="0">
              <a:solidFill>
                <a:schemeClr val="bg1"/>
              </a:solidFill>
              <a:effectLst>
                <a:glow rad="190500">
                  <a:srgbClr val="100D00"/>
                </a:glow>
              </a:effectLst>
              <a:latin typeface="Arial" charset="0"/>
              <a:cs typeface="Arial" charset="0"/>
            </a:endParaRPr>
          </a:p>
        </p:txBody>
      </p:sp>
      <p:sp>
        <p:nvSpPr>
          <p:cNvPr id="62468" name="Rectangle 4"/>
          <p:cNvSpPr>
            <a:spLocks noChangeArrowheads="1"/>
          </p:cNvSpPr>
          <p:nvPr/>
        </p:nvSpPr>
        <p:spPr bwMode="auto">
          <a:xfrm>
            <a:off x="454025" y="3881437"/>
            <a:ext cx="8686800" cy="2595563"/>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ar-IQ" sz="32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charset="0"/>
              </a:rPr>
              <a:t>4-سليمان  (المسالم )</a:t>
            </a:r>
            <a:endParaRPr kumimoji="0" lang="en-US" sz="32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charset="0"/>
              </a:rPr>
              <a:t>	</a:t>
            </a:r>
            <a:r>
              <a:rPr kumimoji="0" lang="ar-IQ" sz="32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charset="0"/>
              </a:rPr>
              <a:t>ثالث ملوك اسرائيل</a:t>
            </a:r>
            <a:endParaRPr kumimoji="0" lang="en-US" sz="32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charset="0"/>
              </a:rPr>
              <a:t>	</a:t>
            </a:r>
            <a:r>
              <a:rPr kumimoji="0" lang="ar-IQ" sz="32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charset="0"/>
              </a:rPr>
              <a:t>ابن لدود وبتشبع </a:t>
            </a:r>
            <a:endParaRPr kumimoji="0" lang="en-US" sz="32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charset="0"/>
              </a:rPr>
              <a:t>	</a:t>
            </a:r>
            <a:r>
              <a:rPr kumimoji="0" lang="ar-IQ" sz="32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charset="0"/>
              </a:rPr>
              <a:t>كاتب مزمورين   ( مزمور 72 . 127 )</a:t>
            </a:r>
            <a:endParaRPr kumimoji="0" lang="en-US" sz="32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FF0000"/>
              </a:solidFill>
              <a:effectLst>
                <a:glow rad="139700">
                  <a:srgbClr val="000000"/>
                </a:glow>
              </a:effectLst>
              <a:uLnTx/>
              <a:uFillTx/>
              <a:latin typeface="Arial" charset="0"/>
              <a:ea typeface="ＭＳ Ｐゴシック" charset="0"/>
              <a:cs typeface="Arial" charset="0"/>
            </a:endParaRPr>
          </a:p>
        </p:txBody>
      </p:sp>
      <p:sp>
        <p:nvSpPr>
          <p:cNvPr id="196613" name="Text Box 5"/>
          <p:cNvSpPr txBox="1">
            <a:spLocks noChangeArrowheads="1"/>
          </p:cNvSpPr>
          <p:nvPr/>
        </p:nvSpPr>
        <p:spPr bwMode="auto">
          <a:xfrm>
            <a:off x="8299450" y="76208"/>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000000"/>
                </a:solidFill>
                <a:effectLst/>
                <a:uLnTx/>
                <a:uFillTx/>
                <a:latin typeface="Arial" charset="0"/>
                <a:ea typeface="ＭＳ Ｐゴシック" charset="0"/>
              </a:rPr>
              <a:t>381</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96614" name="Text Box 7"/>
          <p:cNvSpPr txBox="1">
            <a:spLocks noChangeArrowheads="1"/>
          </p:cNvSpPr>
          <p:nvPr/>
        </p:nvSpPr>
        <p:spPr bwMode="auto">
          <a:xfrm>
            <a:off x="8324861" y="452445"/>
            <a:ext cx="6423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P </a:t>
            </a:r>
            <a:r>
              <a:rPr kumimoji="0" lang="ar-IQ" sz="2400" b="1" i="0" u="none" strike="noStrike" kern="1200" cap="none" spc="0" normalizeH="0" baseline="0" noProof="0" dirty="0">
                <a:ln>
                  <a:noFill/>
                </a:ln>
                <a:solidFill>
                  <a:srgbClr val="000000"/>
                </a:solidFill>
                <a:effectLst/>
                <a:uLnTx/>
                <a:uFillTx/>
                <a:latin typeface="Arial" charset="0"/>
                <a:ea typeface="ＭＳ Ｐゴシック" charset="0"/>
              </a:rPr>
              <a:t>4</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2467">
                                            <p:txEl>
                                              <p:pRg st="0" end="0"/>
                                            </p:txEl>
                                          </p:spTgt>
                                        </p:tgtEl>
                                        <p:attrNameLst>
                                          <p:attrName>style.visibility</p:attrName>
                                        </p:attrNameLst>
                                      </p:cBhvr>
                                      <p:to>
                                        <p:strVal val="visible"/>
                                      </p:to>
                                    </p:set>
                                    <p:anim to="" calcmode="lin" valueType="num">
                                      <p:cBhvr>
                                        <p:cTn id="7" dur="1" fill="hold"/>
                                        <p:tgtEl>
                                          <p:spTgt spid="62467">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62467">
                                            <p:txEl>
                                              <p:pRg st="1" end="1"/>
                                            </p:txEl>
                                          </p:spTgt>
                                        </p:tgtEl>
                                        <p:attrNameLst>
                                          <p:attrName>style.visibility</p:attrName>
                                        </p:attrNameLst>
                                      </p:cBhvr>
                                      <p:to>
                                        <p:strVal val="visible"/>
                                      </p:to>
                                    </p:set>
                                    <p:anim to="" calcmode="lin" valueType="num">
                                      <p:cBhvr>
                                        <p:cTn id="12" dur="1" fill="hold"/>
                                        <p:tgtEl>
                                          <p:spTgt spid="62467">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62467">
                                            <p:txEl>
                                              <p:pRg st="2" end="2"/>
                                            </p:txEl>
                                          </p:spTgt>
                                        </p:tgtEl>
                                        <p:attrNameLst>
                                          <p:attrName>style.visibility</p:attrName>
                                        </p:attrNameLst>
                                      </p:cBhvr>
                                      <p:to>
                                        <p:strVal val="visible"/>
                                      </p:to>
                                    </p:set>
                                    <p:anim to="" calcmode="lin" valueType="num">
                                      <p:cBhvr>
                                        <p:cTn id="17" dur="1" fill="hold"/>
                                        <p:tgtEl>
                                          <p:spTgt spid="62467">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62467">
                                            <p:txEl>
                                              <p:pRg st="3" end="3"/>
                                            </p:txEl>
                                          </p:spTgt>
                                        </p:tgtEl>
                                        <p:attrNameLst>
                                          <p:attrName>style.visibility</p:attrName>
                                        </p:attrNameLst>
                                      </p:cBhvr>
                                      <p:to>
                                        <p:strVal val="visible"/>
                                      </p:to>
                                    </p:set>
                                    <p:anim to="" calcmode="lin" valueType="num">
                                      <p:cBhvr>
                                        <p:cTn id="22" dur="1" fill="hold"/>
                                        <p:tgtEl>
                                          <p:spTgt spid="62467">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62468">
                                            <p:txEl>
                                              <p:pRg st="0" end="0"/>
                                            </p:txEl>
                                          </p:spTgt>
                                        </p:tgtEl>
                                        <p:attrNameLst>
                                          <p:attrName>style.visibility</p:attrName>
                                        </p:attrNameLst>
                                      </p:cBhvr>
                                      <p:to>
                                        <p:strVal val="visible"/>
                                      </p:to>
                                    </p:set>
                                    <p:anim to="" calcmode="lin" valueType="num">
                                      <p:cBhvr>
                                        <p:cTn id="27" dur="1" fill="hold"/>
                                        <p:tgtEl>
                                          <p:spTgt spid="62468">
                                            <p:txEl>
                                              <p:pRg st="0" end="0"/>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62468">
                                            <p:txEl>
                                              <p:pRg st="1" end="1"/>
                                            </p:txEl>
                                          </p:spTgt>
                                        </p:tgtEl>
                                        <p:attrNameLst>
                                          <p:attrName>style.visibility</p:attrName>
                                        </p:attrNameLst>
                                      </p:cBhvr>
                                      <p:to>
                                        <p:strVal val="visible"/>
                                      </p:to>
                                    </p:set>
                                    <p:anim to="" calcmode="lin" valueType="num">
                                      <p:cBhvr>
                                        <p:cTn id="32" dur="1" fill="hold"/>
                                        <p:tgtEl>
                                          <p:spTgt spid="62468">
                                            <p:txEl>
                                              <p:pRg st="1" end="1"/>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62468">
                                            <p:txEl>
                                              <p:pRg st="2" end="2"/>
                                            </p:txEl>
                                          </p:spTgt>
                                        </p:tgtEl>
                                        <p:attrNameLst>
                                          <p:attrName>style.visibility</p:attrName>
                                        </p:attrNameLst>
                                      </p:cBhvr>
                                      <p:to>
                                        <p:strVal val="visible"/>
                                      </p:to>
                                    </p:set>
                                    <p:anim to="" calcmode="lin" valueType="num">
                                      <p:cBhvr>
                                        <p:cTn id="37" dur="1" fill="hold"/>
                                        <p:tgtEl>
                                          <p:spTgt spid="62468">
                                            <p:txEl>
                                              <p:pRg st="2" end="2"/>
                                            </p:txEl>
                                          </p:spTgt>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grpId="0" nodeType="clickEffect">
                                  <p:stCondLst>
                                    <p:cond delay="0"/>
                                  </p:stCondLst>
                                  <p:childTnLst>
                                    <p:set>
                                      <p:cBhvr>
                                        <p:cTn id="41" dur="1" fill="hold">
                                          <p:stCondLst>
                                            <p:cond delay="499"/>
                                          </p:stCondLst>
                                        </p:cTn>
                                        <p:tgtEl>
                                          <p:spTgt spid="62468">
                                            <p:txEl>
                                              <p:pRg st="3" end="3"/>
                                            </p:txEl>
                                          </p:spTgt>
                                        </p:tgtEl>
                                        <p:attrNameLst>
                                          <p:attrName>style.visibility</p:attrName>
                                        </p:attrNameLst>
                                      </p:cBhvr>
                                      <p:to>
                                        <p:strVal val="visible"/>
                                      </p:to>
                                    </p:set>
                                    <p:anim to="" calcmode="lin" valueType="num">
                                      <p:cBhvr>
                                        <p:cTn id="42" dur="1" fill="hold"/>
                                        <p:tgtEl>
                                          <p:spTgt spid="62468">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autoUpdateAnimBg="0"/>
      <p:bldP spid="62468"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1371600" y="76200"/>
            <a:ext cx="6477000" cy="838200"/>
          </a:xfrm>
        </p:spPr>
        <p:txBody>
          <a:bodyPr/>
          <a:lstStyle/>
          <a:p>
            <a:pPr eaLnBrk="1" hangingPunct="1"/>
            <a:r>
              <a:rPr lang="ar-IQ" b="1" dirty="0">
                <a:solidFill>
                  <a:srgbClr val="100D00"/>
                </a:solidFill>
                <a:latin typeface="Arial" charset="0"/>
              </a:rPr>
              <a:t>عن المؤلفين</a:t>
            </a:r>
            <a:endParaRPr lang="en-US" b="1" dirty="0">
              <a:solidFill>
                <a:srgbClr val="100D00"/>
              </a:solidFill>
              <a:latin typeface="Arial" charset="0"/>
            </a:endParaRPr>
          </a:p>
        </p:txBody>
      </p:sp>
      <p:sp>
        <p:nvSpPr>
          <p:cNvPr id="63491" name="Rectangle 3"/>
          <p:cNvSpPr>
            <a:spLocks noGrp="1" noChangeArrowheads="1"/>
          </p:cNvSpPr>
          <p:nvPr>
            <p:ph idx="1"/>
          </p:nvPr>
        </p:nvSpPr>
        <p:spPr>
          <a:xfrm>
            <a:off x="228600" y="990600"/>
            <a:ext cx="5915036" cy="5638800"/>
          </a:xfrm>
        </p:spPr>
        <p:txBody>
          <a:bodyPr/>
          <a:lstStyle/>
          <a:p>
            <a:pPr algn="r" rtl="1" eaLnBrk="1" hangingPunct="1">
              <a:lnSpc>
                <a:spcPct val="90000"/>
              </a:lnSpc>
              <a:buFontTx/>
              <a:buNone/>
            </a:pPr>
            <a:r>
              <a:rPr lang="ar-JO" altLang="ja-JP" sz="2800" b="1" dirty="0">
                <a:solidFill>
                  <a:srgbClr val="100D00"/>
                </a:solidFill>
                <a:latin typeface="Arial" charset="0"/>
              </a:rPr>
              <a:t>5. </a:t>
            </a:r>
            <a:r>
              <a:rPr lang="ar-IQ" altLang="ja-JP" sz="2800" b="1" dirty="0">
                <a:solidFill>
                  <a:srgbClr val="100D00"/>
                </a:solidFill>
                <a:latin typeface="Arial" charset="0"/>
              </a:rPr>
              <a:t>وسى ( ابن الماء )</a:t>
            </a:r>
            <a:endParaRPr lang="en-US" altLang="ja-JP" sz="2800" b="1" dirty="0">
              <a:solidFill>
                <a:srgbClr val="100D00"/>
              </a:solidFill>
              <a:latin typeface="Arial" charset="0"/>
            </a:endParaRPr>
          </a:p>
          <a:p>
            <a:pPr algn="r" rtl="1" eaLnBrk="1" hangingPunct="1">
              <a:lnSpc>
                <a:spcPct val="90000"/>
              </a:lnSpc>
              <a:buFontTx/>
              <a:buNone/>
            </a:pPr>
            <a:r>
              <a:rPr lang="en-US" sz="2800" b="1" dirty="0">
                <a:solidFill>
                  <a:srgbClr val="100D00"/>
                </a:solidFill>
                <a:latin typeface="Arial" charset="0"/>
              </a:rPr>
              <a:t>	.</a:t>
            </a:r>
            <a:r>
              <a:rPr lang="ar-IQ" sz="2800" b="1" dirty="0">
                <a:solidFill>
                  <a:srgbClr val="100D00"/>
                </a:solidFill>
                <a:latin typeface="Arial" charset="0"/>
              </a:rPr>
              <a:t>زعيم اسرائيل منذ العبودية المصرية</a:t>
            </a:r>
            <a:r>
              <a:rPr lang="ar-JO" sz="2800" b="1" dirty="0">
                <a:solidFill>
                  <a:srgbClr val="100D00"/>
                </a:solidFill>
                <a:latin typeface="Arial" charset="0"/>
              </a:rPr>
              <a:t> </a:t>
            </a:r>
            <a:endParaRPr lang="en-US" sz="2800" b="1" dirty="0">
              <a:solidFill>
                <a:srgbClr val="100D00"/>
              </a:solidFill>
              <a:latin typeface="Arial" charset="0"/>
            </a:endParaRPr>
          </a:p>
          <a:p>
            <a:pPr algn="r" rtl="1" eaLnBrk="1" hangingPunct="1">
              <a:lnSpc>
                <a:spcPct val="90000"/>
              </a:lnSpc>
              <a:buFontTx/>
              <a:buNone/>
            </a:pPr>
            <a:r>
              <a:rPr lang="en-US" sz="2800" b="1" dirty="0">
                <a:solidFill>
                  <a:srgbClr val="100D00"/>
                </a:solidFill>
                <a:latin typeface="Arial" charset="0"/>
              </a:rPr>
              <a:t>	. </a:t>
            </a:r>
            <a:r>
              <a:rPr lang="ar-IQ" sz="2800" b="1" dirty="0">
                <a:solidFill>
                  <a:srgbClr val="100D00"/>
                </a:solidFill>
                <a:latin typeface="Arial" charset="0"/>
              </a:rPr>
              <a:t>مؤلف المزمور القديم   ( مزمور 90 ) </a:t>
            </a:r>
            <a:endParaRPr lang="en-US" sz="2800" b="1" dirty="0">
              <a:solidFill>
                <a:srgbClr val="100D00"/>
              </a:solidFill>
              <a:latin typeface="Arial" charset="0"/>
            </a:endParaRPr>
          </a:p>
          <a:p>
            <a:pPr algn="r" rtl="1" eaLnBrk="1" hangingPunct="1">
              <a:lnSpc>
                <a:spcPct val="90000"/>
              </a:lnSpc>
              <a:buFontTx/>
              <a:buNone/>
            </a:pPr>
            <a:r>
              <a:rPr lang="ar-JO" sz="2800" b="1" dirty="0">
                <a:solidFill>
                  <a:srgbClr val="100D00"/>
                </a:solidFill>
                <a:latin typeface="Arial" charset="0"/>
              </a:rPr>
              <a:t>6. ه</a:t>
            </a:r>
            <a:r>
              <a:rPr lang="ar-IQ" sz="2800" b="1" dirty="0">
                <a:solidFill>
                  <a:srgbClr val="100D00"/>
                </a:solidFill>
                <a:latin typeface="Arial" charset="0"/>
              </a:rPr>
              <a:t>يمان ال</a:t>
            </a:r>
            <a:r>
              <a:rPr lang="ar-JO" sz="2800" b="1" dirty="0">
                <a:solidFill>
                  <a:srgbClr val="100D00"/>
                </a:solidFill>
                <a:latin typeface="Arial" charset="0"/>
              </a:rPr>
              <a:t>إ</a:t>
            </a:r>
            <a:r>
              <a:rPr lang="ar-IQ" sz="2800" b="1" dirty="0">
                <a:solidFill>
                  <a:srgbClr val="100D00"/>
                </a:solidFill>
                <a:latin typeface="Arial" charset="0"/>
              </a:rPr>
              <a:t>رزاحي   ( أمين )</a:t>
            </a:r>
            <a:endParaRPr lang="en-US" altLang="ja-JP" sz="2800" b="1" dirty="0">
              <a:solidFill>
                <a:srgbClr val="100D00"/>
              </a:solidFill>
              <a:latin typeface="Arial" charset="0"/>
            </a:endParaRPr>
          </a:p>
          <a:p>
            <a:pPr algn="r" rtl="1" eaLnBrk="1" hangingPunct="1">
              <a:lnSpc>
                <a:spcPct val="90000"/>
              </a:lnSpc>
              <a:buFontTx/>
              <a:buNone/>
            </a:pPr>
            <a:r>
              <a:rPr lang="en-US" sz="2800" b="1" dirty="0">
                <a:solidFill>
                  <a:srgbClr val="100D00"/>
                </a:solidFill>
                <a:latin typeface="Arial" charset="0"/>
              </a:rPr>
              <a:t>	• </a:t>
            </a:r>
            <a:r>
              <a:rPr lang="ar-IQ" sz="2800" b="1" dirty="0">
                <a:solidFill>
                  <a:srgbClr val="100D00"/>
                </a:solidFill>
                <a:latin typeface="Arial" charset="0"/>
              </a:rPr>
              <a:t>لاوي من آل </a:t>
            </a:r>
            <a:r>
              <a:rPr lang="ar-IQ" sz="2800" b="1" dirty="0" err="1">
                <a:solidFill>
                  <a:srgbClr val="100D00"/>
                </a:solidFill>
                <a:latin typeface="Arial" charset="0"/>
              </a:rPr>
              <a:t>قهات</a:t>
            </a:r>
            <a:endParaRPr lang="en-US" sz="2800" b="1" dirty="0">
              <a:solidFill>
                <a:srgbClr val="100D00"/>
              </a:solidFill>
              <a:latin typeface="Arial" charset="0"/>
            </a:endParaRPr>
          </a:p>
          <a:p>
            <a:pPr algn="r" rtl="1" eaLnBrk="1" hangingPunct="1">
              <a:lnSpc>
                <a:spcPct val="90000"/>
              </a:lnSpc>
              <a:buFontTx/>
              <a:buNone/>
            </a:pPr>
            <a:r>
              <a:rPr lang="en-US" sz="2800" b="1" dirty="0">
                <a:solidFill>
                  <a:srgbClr val="100D00"/>
                </a:solidFill>
                <a:latin typeface="Arial" charset="0"/>
              </a:rPr>
              <a:t>	• </a:t>
            </a:r>
            <a:r>
              <a:rPr lang="ar-IQ" sz="2800" b="1" dirty="0">
                <a:solidFill>
                  <a:srgbClr val="100D00"/>
                </a:solidFill>
                <a:latin typeface="Arial" charset="0"/>
              </a:rPr>
              <a:t>كتب مزمور  88</a:t>
            </a:r>
            <a:endParaRPr lang="en-US" sz="2800" b="1" dirty="0">
              <a:solidFill>
                <a:srgbClr val="100D00"/>
              </a:solidFill>
              <a:latin typeface="Arial" charset="0"/>
            </a:endParaRPr>
          </a:p>
          <a:p>
            <a:pPr algn="r" rtl="1" eaLnBrk="1" hangingPunct="1">
              <a:lnSpc>
                <a:spcPct val="90000"/>
              </a:lnSpc>
              <a:buFontTx/>
              <a:buNone/>
            </a:pPr>
            <a:endParaRPr lang="en-US" sz="2800" b="1" dirty="0">
              <a:solidFill>
                <a:srgbClr val="100D00"/>
              </a:solidFill>
              <a:latin typeface="Arial" charset="0"/>
            </a:endParaRPr>
          </a:p>
          <a:p>
            <a:pPr algn="r" rtl="1" eaLnBrk="1" hangingPunct="1">
              <a:lnSpc>
                <a:spcPct val="90000"/>
              </a:lnSpc>
              <a:buFontTx/>
              <a:buNone/>
            </a:pPr>
            <a:r>
              <a:rPr lang="ar-JO" altLang="ja-JP" sz="2800" b="1" dirty="0">
                <a:solidFill>
                  <a:srgbClr val="100D00"/>
                </a:solidFill>
                <a:latin typeface="Arial" charset="0"/>
              </a:rPr>
              <a:t>7. إ</a:t>
            </a:r>
            <a:r>
              <a:rPr lang="ar-IQ" altLang="ja-JP" sz="2800" b="1" dirty="0">
                <a:solidFill>
                  <a:srgbClr val="100D00"/>
                </a:solidFill>
                <a:latin typeface="Arial" charset="0"/>
              </a:rPr>
              <a:t>يثان الارزاحي   (التحمل )</a:t>
            </a:r>
            <a:endParaRPr lang="en-US" altLang="ja-JP" sz="2800" b="1" dirty="0">
              <a:solidFill>
                <a:srgbClr val="100D00"/>
              </a:solidFill>
              <a:latin typeface="Arial" charset="0"/>
            </a:endParaRPr>
          </a:p>
          <a:p>
            <a:pPr algn="r" rtl="1" eaLnBrk="1" hangingPunct="1">
              <a:lnSpc>
                <a:spcPct val="90000"/>
              </a:lnSpc>
              <a:buFontTx/>
              <a:buNone/>
            </a:pPr>
            <a:r>
              <a:rPr lang="en-US" sz="2800" b="1" dirty="0">
                <a:solidFill>
                  <a:srgbClr val="100D00"/>
                </a:solidFill>
                <a:latin typeface="Arial" charset="0"/>
              </a:rPr>
              <a:t>	• </a:t>
            </a:r>
            <a:r>
              <a:rPr lang="ar-IQ" sz="2800" b="1" dirty="0">
                <a:solidFill>
                  <a:srgbClr val="100D00"/>
                </a:solidFill>
                <a:latin typeface="Arial" charset="0"/>
              </a:rPr>
              <a:t>لاوي من عائلة مراري</a:t>
            </a:r>
            <a:endParaRPr lang="en-US" sz="2800" b="1" dirty="0">
              <a:solidFill>
                <a:srgbClr val="100D00"/>
              </a:solidFill>
              <a:latin typeface="Arial" charset="0"/>
            </a:endParaRPr>
          </a:p>
          <a:p>
            <a:pPr algn="r" rtl="1" eaLnBrk="1" hangingPunct="1">
              <a:lnSpc>
                <a:spcPct val="90000"/>
              </a:lnSpc>
              <a:buFontTx/>
              <a:buNone/>
            </a:pPr>
            <a:r>
              <a:rPr lang="en-US" sz="2800" b="1" dirty="0">
                <a:solidFill>
                  <a:srgbClr val="100D00"/>
                </a:solidFill>
                <a:latin typeface="Arial" charset="0"/>
              </a:rPr>
              <a:t>	• </a:t>
            </a:r>
            <a:r>
              <a:rPr lang="ar-IQ" sz="2800" b="1" dirty="0">
                <a:solidFill>
                  <a:srgbClr val="100D00"/>
                </a:solidFill>
                <a:latin typeface="Arial" charset="0"/>
              </a:rPr>
              <a:t>كاتب مزمور 89</a:t>
            </a:r>
            <a:endParaRPr lang="en-US" sz="2800" b="1" dirty="0">
              <a:solidFill>
                <a:srgbClr val="100D00"/>
              </a:solidFill>
              <a:latin typeface="Arial" charset="0"/>
            </a:endParaRPr>
          </a:p>
        </p:txBody>
      </p:sp>
      <p:sp>
        <p:nvSpPr>
          <p:cNvPr id="198660" name="Text Box 4"/>
          <p:cNvSpPr txBox="1">
            <a:spLocks noChangeArrowheads="1"/>
          </p:cNvSpPr>
          <p:nvPr/>
        </p:nvSpPr>
        <p:spPr bwMode="auto">
          <a:xfrm>
            <a:off x="8299450" y="76208"/>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000000"/>
                </a:solidFill>
                <a:effectLst/>
                <a:uLnTx/>
                <a:uFillTx/>
                <a:latin typeface="Arial" charset="0"/>
                <a:ea typeface="ＭＳ Ｐゴシック" charset="0"/>
              </a:rPr>
              <a:t>381</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pic>
        <p:nvPicPr>
          <p:cNvPr id="63493" name="Picture 5" descr="hem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89675" y="2133600"/>
            <a:ext cx="25717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2" name="Text Box 7"/>
          <p:cNvSpPr txBox="1">
            <a:spLocks noChangeArrowheads="1"/>
          </p:cNvSpPr>
          <p:nvPr/>
        </p:nvSpPr>
        <p:spPr bwMode="auto">
          <a:xfrm>
            <a:off x="8324861" y="452445"/>
            <a:ext cx="6423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P </a:t>
            </a:r>
            <a:r>
              <a:rPr kumimoji="0" lang="ar-IQ" sz="2400" b="1" i="0" u="none" strike="noStrike" kern="1200" cap="none" spc="0" normalizeH="0" baseline="0" noProof="0" dirty="0">
                <a:ln>
                  <a:noFill/>
                </a:ln>
                <a:solidFill>
                  <a:srgbClr val="000000"/>
                </a:solidFill>
                <a:effectLst/>
                <a:uLnTx/>
                <a:uFillTx/>
                <a:latin typeface="Arial" charset="0"/>
                <a:ea typeface="ＭＳ Ｐゴシック" charset="0"/>
              </a:rPr>
              <a:t>4</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 to="" calcmode="lin" valueType="num">
                                      <p:cBhvr>
                                        <p:cTn id="7" dur="1" fill="hold"/>
                                        <p:tgtEl>
                                          <p:spTgt spid="63491">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3491">
                                            <p:txEl>
                                              <p:pRg st="1" end="1"/>
                                            </p:txEl>
                                          </p:spTgt>
                                        </p:tgtEl>
                                        <p:attrNameLst>
                                          <p:attrName>style.visibility</p:attrName>
                                        </p:attrNameLst>
                                      </p:cBhvr>
                                      <p:to>
                                        <p:strVal val="visible"/>
                                      </p:to>
                                    </p:set>
                                    <p:anim to="" calcmode="lin" valueType="num">
                                      <p:cBhvr>
                                        <p:cTn id="12" dur="1" fill="hold"/>
                                        <p:tgtEl>
                                          <p:spTgt spid="6349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3491">
                                            <p:txEl>
                                              <p:pRg st="2" end="2"/>
                                            </p:txEl>
                                          </p:spTgt>
                                        </p:tgtEl>
                                        <p:attrNameLst>
                                          <p:attrName>style.visibility</p:attrName>
                                        </p:attrNameLst>
                                      </p:cBhvr>
                                      <p:to>
                                        <p:strVal val="visible"/>
                                      </p:to>
                                    </p:set>
                                    <p:anim to="" calcmode="lin" valueType="num">
                                      <p:cBhvr>
                                        <p:cTn id="17" dur="1" fill="hold"/>
                                        <p:tgtEl>
                                          <p:spTgt spid="63491">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3491">
                                            <p:txEl>
                                              <p:pRg st="3" end="3"/>
                                            </p:txEl>
                                          </p:spTgt>
                                        </p:tgtEl>
                                        <p:attrNameLst>
                                          <p:attrName>style.visibility</p:attrName>
                                        </p:attrNameLst>
                                      </p:cBhvr>
                                      <p:to>
                                        <p:strVal val="visible"/>
                                      </p:to>
                                    </p:set>
                                    <p:anim to="" calcmode="lin" valueType="num">
                                      <p:cBhvr>
                                        <p:cTn id="22" dur="1" fill="hold"/>
                                        <p:tgtEl>
                                          <p:spTgt spid="63491">
                                            <p:txEl>
                                              <p:pRg st="3" end="3"/>
                                            </p:txEl>
                                          </p:spTgt>
                                        </p:tgtEl>
                                        <p:attrNameLst>
                                          <p:attrName/>
                                        </p:attrNameLst>
                                      </p:cBhvr>
                                    </p:anim>
                                  </p:childTnLst>
                                </p:cTn>
                              </p:par>
                            </p:childTnLst>
                          </p:cTn>
                        </p:par>
                        <p:par>
                          <p:cTn id="23" fill="hold" nodeType="afterGroup">
                            <p:stCondLst>
                              <p:cond delay="0"/>
                            </p:stCondLst>
                            <p:childTnLst>
                              <p:par>
                                <p:cTn id="24" presetID="1" presetClass="entr" presetSubtype="0" fill="hold" nodeType="afterEffect">
                                  <p:stCondLst>
                                    <p:cond delay="0"/>
                                  </p:stCondLst>
                                  <p:childTnLst>
                                    <p:set>
                                      <p:cBhvr>
                                        <p:cTn id="25" dur="1" fill="hold">
                                          <p:stCondLst>
                                            <p:cond delay="0"/>
                                          </p:stCondLst>
                                        </p:cTn>
                                        <p:tgtEl>
                                          <p:spTgt spid="63493"/>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4" presetClass="entr" presetSubtype="0" fill="hold" grpId="0" nodeType="clickEffect">
                                  <p:stCondLst>
                                    <p:cond delay="0"/>
                                  </p:stCondLst>
                                  <p:childTnLst>
                                    <p:set>
                                      <p:cBhvr>
                                        <p:cTn id="29" dur="1" fill="hold">
                                          <p:stCondLst>
                                            <p:cond delay="0"/>
                                          </p:stCondLst>
                                        </p:cTn>
                                        <p:tgtEl>
                                          <p:spTgt spid="63491">
                                            <p:txEl>
                                              <p:pRg st="4" end="4"/>
                                            </p:txEl>
                                          </p:spTgt>
                                        </p:tgtEl>
                                        <p:attrNameLst>
                                          <p:attrName>style.visibility</p:attrName>
                                        </p:attrNameLst>
                                      </p:cBhvr>
                                      <p:to>
                                        <p:strVal val="visible"/>
                                      </p:to>
                                    </p:set>
                                    <p:anim to="" calcmode="lin" valueType="num">
                                      <p:cBhvr>
                                        <p:cTn id="30" dur="1" fill="hold"/>
                                        <p:tgtEl>
                                          <p:spTgt spid="63491">
                                            <p:txEl>
                                              <p:pRg st="4" end="4"/>
                                            </p:txEl>
                                          </p:spTgt>
                                        </p:tgtEl>
                                        <p:attrNameLst>
                                          <p:attrName/>
                                        </p:attrNameLst>
                                      </p:cBhvr>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4" presetClass="entr" presetSubtype="0" fill="hold" grpId="0" nodeType="clickEffect">
                                  <p:stCondLst>
                                    <p:cond delay="0"/>
                                  </p:stCondLst>
                                  <p:childTnLst>
                                    <p:set>
                                      <p:cBhvr>
                                        <p:cTn id="34" dur="1" fill="hold">
                                          <p:stCondLst>
                                            <p:cond delay="0"/>
                                          </p:stCondLst>
                                        </p:cTn>
                                        <p:tgtEl>
                                          <p:spTgt spid="63491">
                                            <p:txEl>
                                              <p:pRg st="5" end="5"/>
                                            </p:txEl>
                                          </p:spTgt>
                                        </p:tgtEl>
                                        <p:attrNameLst>
                                          <p:attrName>style.visibility</p:attrName>
                                        </p:attrNameLst>
                                      </p:cBhvr>
                                      <p:to>
                                        <p:strVal val="visible"/>
                                      </p:to>
                                    </p:set>
                                    <p:anim to="" calcmode="lin" valueType="num">
                                      <p:cBhvr>
                                        <p:cTn id="35" dur="1" fill="hold"/>
                                        <p:tgtEl>
                                          <p:spTgt spid="63491">
                                            <p:txEl>
                                              <p:pRg st="5" end="5"/>
                                            </p:txEl>
                                          </p:spTgt>
                                        </p:tgtEl>
                                        <p:attrNameLst>
                                          <p:attrName/>
                                        </p:attrNameLst>
                                      </p:cBhvr>
                                    </p:anim>
                                  </p:childTnLst>
                                </p:cTn>
                              </p:par>
                            </p:childTnLst>
                          </p:cTn>
                        </p:par>
                      </p:childTnLst>
                    </p:cTn>
                  </p:par>
                  <p:par>
                    <p:cTn id="36" fill="hold">
                      <p:stCondLst>
                        <p:cond delay="indefinite"/>
                      </p:stCondLst>
                      <p:childTnLst>
                        <p:par>
                          <p:cTn id="37" fill="hold">
                            <p:stCondLst>
                              <p:cond delay="0"/>
                            </p:stCondLst>
                            <p:childTnLst>
                              <p:par>
                                <p:cTn id="38" presetID="24" presetClass="entr" presetSubtype="0" fill="hold" grpId="0" nodeType="clickEffect">
                                  <p:stCondLst>
                                    <p:cond delay="0"/>
                                  </p:stCondLst>
                                  <p:childTnLst>
                                    <p:set>
                                      <p:cBhvr>
                                        <p:cTn id="39" dur="1" fill="hold">
                                          <p:stCondLst>
                                            <p:cond delay="0"/>
                                          </p:stCondLst>
                                        </p:cTn>
                                        <p:tgtEl>
                                          <p:spTgt spid="63491">
                                            <p:txEl>
                                              <p:pRg st="7" end="7"/>
                                            </p:txEl>
                                          </p:spTgt>
                                        </p:tgtEl>
                                        <p:attrNameLst>
                                          <p:attrName>style.visibility</p:attrName>
                                        </p:attrNameLst>
                                      </p:cBhvr>
                                      <p:to>
                                        <p:strVal val="visible"/>
                                      </p:to>
                                    </p:set>
                                    <p:anim to="" calcmode="lin" valueType="num">
                                      <p:cBhvr>
                                        <p:cTn id="40" dur="1" fill="hold"/>
                                        <p:tgtEl>
                                          <p:spTgt spid="63491">
                                            <p:txEl>
                                              <p:pRg st="7" end="7"/>
                                            </p:txEl>
                                          </p:spTgt>
                                        </p:tgtEl>
                                        <p:attrNameLst>
                                          <p:attrName/>
                                        </p:attrNameLst>
                                      </p:cBhvr>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4" presetClass="entr" presetSubtype="0" fill="hold" grpId="0" nodeType="clickEffect">
                                  <p:stCondLst>
                                    <p:cond delay="0"/>
                                  </p:stCondLst>
                                  <p:childTnLst>
                                    <p:set>
                                      <p:cBhvr>
                                        <p:cTn id="44" dur="1" fill="hold">
                                          <p:stCondLst>
                                            <p:cond delay="0"/>
                                          </p:stCondLst>
                                        </p:cTn>
                                        <p:tgtEl>
                                          <p:spTgt spid="63491">
                                            <p:txEl>
                                              <p:pRg st="8" end="8"/>
                                            </p:txEl>
                                          </p:spTgt>
                                        </p:tgtEl>
                                        <p:attrNameLst>
                                          <p:attrName>style.visibility</p:attrName>
                                        </p:attrNameLst>
                                      </p:cBhvr>
                                      <p:to>
                                        <p:strVal val="visible"/>
                                      </p:to>
                                    </p:set>
                                    <p:anim to="" calcmode="lin" valueType="num">
                                      <p:cBhvr>
                                        <p:cTn id="45" dur="1" fill="hold"/>
                                        <p:tgtEl>
                                          <p:spTgt spid="63491">
                                            <p:txEl>
                                              <p:pRg st="8" end="8"/>
                                            </p:txEl>
                                          </p:spTgt>
                                        </p:tgtEl>
                                        <p:attrNameLst>
                                          <p:attrName/>
                                        </p:attrNameLst>
                                      </p:cBhvr>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4" presetClass="entr" presetSubtype="0" fill="hold" grpId="0" nodeType="clickEffect">
                                  <p:stCondLst>
                                    <p:cond delay="0"/>
                                  </p:stCondLst>
                                  <p:childTnLst>
                                    <p:set>
                                      <p:cBhvr>
                                        <p:cTn id="49" dur="1" fill="hold">
                                          <p:stCondLst>
                                            <p:cond delay="0"/>
                                          </p:stCondLst>
                                        </p:cTn>
                                        <p:tgtEl>
                                          <p:spTgt spid="63491">
                                            <p:txEl>
                                              <p:pRg st="9" end="9"/>
                                            </p:txEl>
                                          </p:spTgt>
                                        </p:tgtEl>
                                        <p:attrNameLst>
                                          <p:attrName>style.visibility</p:attrName>
                                        </p:attrNameLst>
                                      </p:cBhvr>
                                      <p:to>
                                        <p:strVal val="visible"/>
                                      </p:to>
                                    </p:set>
                                    <p:anim to="" calcmode="lin" valueType="num">
                                      <p:cBhvr>
                                        <p:cTn id="50" dur="1" fill="hold"/>
                                        <p:tgtEl>
                                          <p:spTgt spid="63491">
                                            <p:txEl>
                                              <p:pRg st="9" end="9"/>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0116" name="Picture 4" descr="Tabernacle"/>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4503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5"/>
          <p:cNvPicPr>
            <a:picLocks noChangeAspect="1" noChangeArrowheads="1"/>
          </p:cNvPicPr>
          <p:nvPr/>
        </p:nvPicPr>
        <p:blipFill>
          <a:blip r:embed="rId4">
            <a:lum bright="24000" contrast="30000"/>
            <a:extLst>
              <a:ext uri="{28A0092B-C50C-407E-A947-70E740481C1C}">
                <a14:useLocalDpi xmlns:a14="http://schemas.microsoft.com/office/drawing/2010/main"/>
              </a:ext>
            </a:extLst>
          </a:blip>
          <a:srcRect/>
          <a:stretch>
            <a:fillRect/>
          </a:stretch>
        </p:blipFill>
        <p:spPr bwMode="auto">
          <a:xfrm>
            <a:off x="4495800" y="-76200"/>
            <a:ext cx="4675188"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9" name="AutoShape 7"/>
          <p:cNvSpPr>
            <a:spLocks noChangeArrowheads="1"/>
          </p:cNvSpPr>
          <p:nvPr/>
        </p:nvSpPr>
        <p:spPr bwMode="auto">
          <a:xfrm>
            <a:off x="3810000" y="1219200"/>
            <a:ext cx="1447800" cy="1219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0114" name="Rectangle 2"/>
          <p:cNvSpPr>
            <a:spLocks noGrp="1" noRot="1" noChangeArrowheads="1"/>
          </p:cNvSpPr>
          <p:nvPr>
            <p:ph type="title"/>
          </p:nvPr>
        </p:nvSpPr>
        <p:spPr>
          <a:xfrm>
            <a:off x="301625" y="0"/>
            <a:ext cx="8510588" cy="1143000"/>
          </a:xfrm>
        </p:spPr>
        <p:txBody>
          <a:bodyPr/>
          <a:lstStyle/>
          <a:p>
            <a:pPr eaLnBrk="1" hangingPunct="1">
              <a:defRPr/>
            </a:pPr>
            <a:r>
              <a:rPr lang="ar-IQ" b="1" dirty="0">
                <a:solidFill>
                  <a:schemeClr val="tx1"/>
                </a:solidFill>
                <a:effectLst>
                  <a:glow rad="114300">
                    <a:srgbClr val="100D00"/>
                  </a:glow>
                </a:effectLst>
                <a:latin typeface="Arial" charset="0"/>
                <a:cs typeface="Arial" charset="0"/>
              </a:rPr>
              <a:t>المناسبات</a:t>
            </a:r>
            <a:endParaRPr lang="en-US" b="1" dirty="0">
              <a:effectLst>
                <a:glow rad="114300">
                  <a:srgbClr val="100D00"/>
                </a:glow>
              </a:effectLst>
              <a:latin typeface="Arial" charset="0"/>
              <a:cs typeface="Arial" charset="0"/>
            </a:endParaRPr>
          </a:p>
        </p:txBody>
      </p:sp>
      <p:sp>
        <p:nvSpPr>
          <p:cNvPr id="90115" name="Rectangle 3"/>
          <p:cNvSpPr>
            <a:spLocks noGrp="1" noRot="1" noChangeArrowheads="1"/>
          </p:cNvSpPr>
          <p:nvPr>
            <p:ph type="body" idx="1"/>
          </p:nvPr>
        </p:nvSpPr>
        <p:spPr>
          <a:xfrm>
            <a:off x="1115616" y="2209800"/>
            <a:ext cx="7920880" cy="2011288"/>
          </a:xfrm>
        </p:spPr>
        <p:txBody>
          <a:bodyPr/>
          <a:lstStyle/>
          <a:p>
            <a:pPr algn="r" rtl="1" eaLnBrk="1" hangingPunct="1">
              <a:defRPr/>
            </a:pPr>
            <a:r>
              <a:rPr lang="ar-IQ" sz="3600" b="1" dirty="0">
                <a:effectLst>
                  <a:glow rad="114300">
                    <a:srgbClr val="100D00"/>
                  </a:glow>
                </a:effectLst>
                <a:latin typeface="Arial" charset="0"/>
                <a:cs typeface="Arial" charset="0"/>
              </a:rPr>
              <a:t>طورت المزامير في ال</a:t>
            </a:r>
            <a:r>
              <a:rPr lang="ar-JO" sz="3600" b="1" dirty="0">
                <a:effectLst>
                  <a:glow rad="114300">
                    <a:srgbClr val="100D00"/>
                  </a:glow>
                </a:effectLst>
                <a:latin typeface="Arial" charset="0"/>
                <a:cs typeface="Arial" charset="0"/>
              </a:rPr>
              <a:t>إ</a:t>
            </a:r>
            <a:r>
              <a:rPr lang="ar-IQ" sz="3600" b="1" dirty="0">
                <a:effectLst>
                  <a:glow rad="114300">
                    <a:srgbClr val="100D00"/>
                  </a:glow>
                </a:effectLst>
                <a:latin typeface="Arial" charset="0"/>
                <a:cs typeface="Arial" charset="0"/>
              </a:rPr>
              <a:t>نتقال ال</a:t>
            </a:r>
            <a:r>
              <a:rPr lang="ar-JO" sz="3600" b="1" dirty="0">
                <a:effectLst>
                  <a:glow rad="114300">
                    <a:srgbClr val="100D00"/>
                  </a:glow>
                </a:effectLst>
                <a:latin typeface="Arial" charset="0"/>
                <a:cs typeface="Arial" charset="0"/>
              </a:rPr>
              <a:t>أ</a:t>
            </a:r>
            <a:r>
              <a:rPr lang="ar-IQ" sz="3600" b="1" dirty="0">
                <a:effectLst>
                  <a:glow rad="114300">
                    <a:srgbClr val="100D00"/>
                  </a:glow>
                </a:effectLst>
                <a:latin typeface="Arial" charset="0"/>
                <a:cs typeface="Arial" charset="0"/>
              </a:rPr>
              <a:t>ول من خيمة ال</a:t>
            </a:r>
            <a:r>
              <a:rPr lang="ar-JO" sz="3600" b="1" dirty="0">
                <a:effectLst>
                  <a:glow rad="114300">
                    <a:srgbClr val="100D00"/>
                  </a:glow>
                </a:effectLst>
                <a:latin typeface="Arial" charset="0"/>
                <a:cs typeface="Arial" charset="0"/>
              </a:rPr>
              <a:t>إ</a:t>
            </a:r>
            <a:r>
              <a:rPr lang="ar-IQ" sz="3600" b="1" dirty="0">
                <a:effectLst>
                  <a:glow rad="114300">
                    <a:srgbClr val="100D00"/>
                  </a:glow>
                </a:effectLst>
                <a:latin typeface="Arial" charset="0"/>
                <a:cs typeface="Arial" charset="0"/>
              </a:rPr>
              <a:t>جتماع </a:t>
            </a:r>
            <a:r>
              <a:rPr lang="ar-JO" sz="3600" b="1" dirty="0">
                <a:effectLst>
                  <a:glow rad="114300">
                    <a:srgbClr val="100D00"/>
                  </a:glow>
                </a:effectLst>
                <a:latin typeface="Arial" charset="0"/>
                <a:cs typeface="Arial" charset="0"/>
              </a:rPr>
              <a:t>إ</a:t>
            </a:r>
            <a:r>
              <a:rPr lang="ar-IQ" sz="3600" b="1" dirty="0">
                <a:effectLst>
                  <a:glow rad="114300">
                    <a:srgbClr val="100D00"/>
                  </a:glow>
                </a:effectLst>
                <a:latin typeface="Arial" charset="0"/>
                <a:cs typeface="Arial" charset="0"/>
              </a:rPr>
              <a:t>لى هيكل سليمان </a:t>
            </a:r>
            <a:endParaRPr lang="en-US" sz="3600" b="1" dirty="0">
              <a:effectLst>
                <a:glow rad="114300">
                  <a:srgbClr val="100D00"/>
                </a:glow>
              </a:effectLst>
              <a:latin typeface="Arial" charset="0"/>
              <a:cs typeface="Arial" charset="0"/>
            </a:endParaRPr>
          </a:p>
        </p:txBody>
      </p:sp>
      <p:sp>
        <p:nvSpPr>
          <p:cNvPr id="90121" name="Text Box 9"/>
          <p:cNvSpPr txBox="1">
            <a:spLocks noChangeArrowheads="1"/>
          </p:cNvSpPr>
          <p:nvPr/>
        </p:nvSpPr>
        <p:spPr bwMode="auto">
          <a:xfrm>
            <a:off x="8299450" y="76208"/>
            <a:ext cx="704039" cy="461665"/>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glow rad="114300">
                    <a:srgbClr val="100D00"/>
                  </a:glow>
                </a:effectLst>
                <a:uLnTx/>
                <a:uFillTx/>
                <a:latin typeface="Arial" pitchFamily="-105" charset="0"/>
                <a:ea typeface="Arial" pitchFamily="-105" charset="0"/>
                <a:cs typeface="Arial" pitchFamily="-105" charset="0"/>
              </a:rPr>
              <a:t>381</a:t>
            </a:r>
            <a:endParaRPr kumimoji="0" lang="en-US" sz="2400" b="1" i="0" u="none" strike="noStrike" kern="1200" cap="none" spc="0" normalizeH="0" baseline="0" noProof="0" dirty="0">
              <a:ln>
                <a:noFill/>
              </a:ln>
              <a:solidFill>
                <a:srgbClr val="FFFFFF"/>
              </a:solidFill>
              <a:effectLst>
                <a:glow rad="114300">
                  <a:srgbClr val="100D00"/>
                </a:glow>
              </a:effectLst>
              <a:uLnTx/>
              <a:uFillTx/>
              <a:latin typeface="Arial" pitchFamily="-105" charset="0"/>
              <a:ea typeface="Arial" pitchFamily="-105" charset="0"/>
              <a:cs typeface="Arial" pitchFamily="-105" charset="0"/>
            </a:endParaRPr>
          </a:p>
        </p:txBody>
      </p:sp>
      <p:sp>
        <p:nvSpPr>
          <p:cNvPr id="202759" name="Text Box 7"/>
          <p:cNvSpPr txBox="1">
            <a:spLocks noChangeArrowheads="1"/>
          </p:cNvSpPr>
          <p:nvPr/>
        </p:nvSpPr>
        <p:spPr bwMode="auto">
          <a:xfrm>
            <a:off x="8324861" y="452445"/>
            <a:ext cx="6423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P </a:t>
            </a:r>
            <a:r>
              <a:rPr kumimoji="0" lang="ar-IQ" sz="2400" b="1" i="0" u="none" strike="noStrike" kern="1200" cap="none" spc="0" normalizeH="0" baseline="0" noProof="0" dirty="0">
                <a:ln>
                  <a:noFill/>
                </a:ln>
                <a:solidFill>
                  <a:srgbClr val="FFFFFF"/>
                </a:solidFill>
                <a:effectLst/>
                <a:uLnTx/>
                <a:uFillTx/>
                <a:latin typeface="Arial" charset="0"/>
                <a:ea typeface="ＭＳ Ｐゴシック" charset="0"/>
              </a:rPr>
              <a:t>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0116"/>
                                        </p:tgtEl>
                                        <p:attrNameLst>
                                          <p:attrName>style.visibility</p:attrName>
                                        </p:attrNameLst>
                                      </p:cBhvr>
                                      <p:to>
                                        <p:strVal val="visible"/>
                                      </p:to>
                                    </p:set>
                                    <p:animEffect transition="in" filter="fade">
                                      <p:cBhvr>
                                        <p:cTn id="7" dur="500"/>
                                        <p:tgtEl>
                                          <p:spTgt spid="901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0119"/>
                                        </p:tgtEl>
                                        <p:attrNameLst>
                                          <p:attrName>style.visibility</p:attrName>
                                        </p:attrNameLst>
                                      </p:cBhvr>
                                      <p:to>
                                        <p:strVal val="visible"/>
                                      </p:to>
                                    </p:set>
                                    <p:animEffect transition="in" filter="wipe(left)">
                                      <p:cBhvr>
                                        <p:cTn id="12" dur="500"/>
                                        <p:tgtEl>
                                          <p:spTgt spid="90119"/>
                                        </p:tgtEl>
                                      </p:cBhvr>
                                    </p:animEffect>
                                  </p:childTnLst>
                                </p:cTn>
                              </p:par>
                            </p:childTnLst>
                          </p:cTn>
                        </p:par>
                        <p:par>
                          <p:cTn id="13" fill="hold" nodeType="afterGroup">
                            <p:stCondLst>
                              <p:cond delay="500"/>
                            </p:stCondLst>
                            <p:childTnLst>
                              <p:par>
                                <p:cTn id="14" presetID="10" presetClass="entr" presetSubtype="0" fill="hold" nodeType="afterEffect">
                                  <p:stCondLst>
                                    <p:cond delay="1000"/>
                                  </p:stCondLst>
                                  <p:childTnLst>
                                    <p:set>
                                      <p:cBhvr>
                                        <p:cTn id="15" dur="1" fill="hold">
                                          <p:stCondLst>
                                            <p:cond delay="0"/>
                                          </p:stCondLst>
                                        </p:cTn>
                                        <p:tgtEl>
                                          <p:spTgt spid="90117"/>
                                        </p:tgtEl>
                                        <p:attrNameLst>
                                          <p:attrName>style.visibility</p:attrName>
                                        </p:attrNameLst>
                                      </p:cBhvr>
                                      <p:to>
                                        <p:strVal val="visible"/>
                                      </p:to>
                                    </p:set>
                                    <p:animEffect transition="in" filter="fade">
                                      <p:cBhvr>
                                        <p:cTn id="16" dur="500"/>
                                        <p:tgtEl>
                                          <p:spTgt spid="9011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0115">
                                            <p:txEl>
                                              <p:pRg st="0" end="0"/>
                                            </p:txEl>
                                          </p:spTgt>
                                        </p:tgtEl>
                                        <p:attrNameLst>
                                          <p:attrName>style.visibility</p:attrName>
                                        </p:attrNameLst>
                                      </p:cBhvr>
                                      <p:to>
                                        <p:strVal val="visible"/>
                                      </p:to>
                                    </p:set>
                                    <p:animEffect transition="in" filter="fade">
                                      <p:cBhvr>
                                        <p:cTn id="21" dur="500"/>
                                        <p:tgtEl>
                                          <p:spTgt spid="901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9" grpId="0" animBg="1"/>
      <p:bldP spid="90115"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2993"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7635" name="Text Box 3"/>
          <p:cNvSpPr txBox="1">
            <a:spLocks noChangeArrowheads="1"/>
          </p:cNvSpPr>
          <p:nvPr/>
        </p:nvSpPr>
        <p:spPr bwMode="auto">
          <a:xfrm>
            <a:off x="6172200" y="4600575"/>
            <a:ext cx="381000" cy="156966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2</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0</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0</a:t>
            </a:r>
            <a:endParaRPr kumimoji="0" lang="en-US" sz="2400" b="1" i="0" u="none" strike="noStrike" kern="1200" cap="none" spc="0" normalizeH="0" baseline="0" noProof="0" dirty="0">
              <a:ln>
                <a:noFill/>
              </a:ln>
              <a:solidFill>
                <a:srgbClr val="FFFFFF"/>
              </a:solidFill>
              <a:effectLst/>
              <a:uLnTx/>
              <a:uFillTx/>
              <a:latin typeface="Arial"/>
              <a:ea typeface="Arial" pitchFamily="-105" charset="0"/>
              <a:cs typeface="Arial"/>
            </a:endParaRPr>
          </a:p>
        </p:txBody>
      </p:sp>
      <p:sp>
        <p:nvSpPr>
          <p:cNvPr id="197636" name="Text Box 4"/>
          <p:cNvSpPr txBox="1">
            <a:spLocks noChangeArrowheads="1"/>
          </p:cNvSpPr>
          <p:nvPr/>
        </p:nvSpPr>
        <p:spPr bwMode="auto">
          <a:xfrm>
            <a:off x="5343534" y="4600575"/>
            <a:ext cx="600075" cy="156966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4</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0</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0</a:t>
            </a:r>
            <a:endParaRPr kumimoji="0" lang="en-US" sz="2400" b="1" i="0" u="none" strike="noStrike" kern="1200" cap="none" spc="0" normalizeH="0" baseline="0" noProof="0" dirty="0">
              <a:ln>
                <a:noFill/>
              </a:ln>
              <a:solidFill>
                <a:srgbClr val="FFFFFF"/>
              </a:solidFill>
              <a:effectLst/>
              <a:uLnTx/>
              <a:uFillTx/>
              <a:latin typeface="Arial"/>
              <a:ea typeface="Arial" pitchFamily="-105" charset="0"/>
              <a:cs typeface="Arial"/>
            </a:endParaRPr>
          </a:p>
        </p:txBody>
      </p:sp>
      <p:sp>
        <p:nvSpPr>
          <p:cNvPr id="197637" name="Text Box 5"/>
          <p:cNvSpPr txBox="1">
            <a:spLocks noChangeArrowheads="1"/>
          </p:cNvSpPr>
          <p:nvPr/>
        </p:nvSpPr>
        <p:spPr bwMode="auto">
          <a:xfrm>
            <a:off x="4114800" y="4600575"/>
            <a:ext cx="381000" cy="156966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0</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0</a:t>
            </a:r>
            <a:endParaRPr kumimoji="0" lang="en-US" sz="2400" b="1" i="0" u="none" strike="noStrike" kern="1200" cap="none" spc="0" normalizeH="0" baseline="0" noProof="0" dirty="0">
              <a:ln>
                <a:noFill/>
              </a:ln>
              <a:solidFill>
                <a:srgbClr val="FFFFFF"/>
              </a:solidFill>
              <a:effectLst/>
              <a:uLnTx/>
              <a:uFillTx/>
              <a:latin typeface="Arial"/>
              <a:ea typeface="Arial" pitchFamily="-105" charset="0"/>
              <a:cs typeface="Arial"/>
            </a:endParaRPr>
          </a:p>
        </p:txBody>
      </p:sp>
      <p:sp>
        <p:nvSpPr>
          <p:cNvPr id="197638" name="Text Box 6"/>
          <p:cNvSpPr txBox="1">
            <a:spLocks noChangeArrowheads="1"/>
          </p:cNvSpPr>
          <p:nvPr/>
        </p:nvSpPr>
        <p:spPr bwMode="auto">
          <a:xfrm>
            <a:off x="2743200" y="4600575"/>
            <a:ext cx="381000" cy="1938992"/>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1</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2</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00</a:t>
            </a:r>
            <a:endParaRPr kumimoji="0" lang="en-US" sz="2400" b="1" i="0" u="none" strike="noStrike" kern="1200" cap="none" spc="0" normalizeH="0" baseline="0" noProof="0" dirty="0">
              <a:ln>
                <a:noFill/>
              </a:ln>
              <a:solidFill>
                <a:srgbClr val="FFFFFF"/>
              </a:solidFill>
              <a:effectLst/>
              <a:uLnTx/>
              <a:uFillTx/>
              <a:latin typeface="Arial"/>
              <a:ea typeface="Arial" pitchFamily="-105" charset="0"/>
              <a:cs typeface="Arial"/>
            </a:endParaRPr>
          </a:p>
        </p:txBody>
      </p:sp>
      <p:sp>
        <p:nvSpPr>
          <p:cNvPr id="197639" name="Text Box 7"/>
          <p:cNvSpPr txBox="1">
            <a:spLocks noChangeArrowheads="1"/>
          </p:cNvSpPr>
          <p:nvPr/>
        </p:nvSpPr>
        <p:spPr bwMode="auto">
          <a:xfrm>
            <a:off x="2057400" y="4600575"/>
            <a:ext cx="381000" cy="2123658"/>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1</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4</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0</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0</a:t>
            </a:r>
            <a:endParaRPr kumimoji="0" lang="en-US" sz="2400" b="1" i="0" u="none" strike="noStrike" kern="1200" cap="none" spc="0" normalizeH="0" baseline="0" noProof="0" dirty="0">
              <a:ln>
                <a:noFill/>
              </a:ln>
              <a:solidFill>
                <a:srgbClr val="FFFFFF"/>
              </a:solidFill>
              <a:effectLst/>
              <a:uLnTx/>
              <a:uFillTx/>
              <a:latin typeface="Arial"/>
              <a:ea typeface="Arial" pitchFamily="-105" charset="0"/>
              <a:cs typeface="Arial"/>
            </a:endParaRPr>
          </a:p>
        </p:txBody>
      </p:sp>
      <p:sp>
        <p:nvSpPr>
          <p:cNvPr id="197640" name="Text Box 8"/>
          <p:cNvSpPr txBox="1">
            <a:spLocks noChangeArrowheads="1"/>
          </p:cNvSpPr>
          <p:nvPr/>
        </p:nvSpPr>
        <p:spPr bwMode="auto">
          <a:xfrm>
            <a:off x="1371600" y="4600575"/>
            <a:ext cx="381000" cy="1938992"/>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1</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6</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00</a:t>
            </a:r>
            <a:endParaRPr kumimoji="0" lang="en-US" sz="2400" b="1" i="0" u="none" strike="noStrike" kern="1200" cap="none" spc="0" normalizeH="0" baseline="0" noProof="0" dirty="0">
              <a:ln>
                <a:noFill/>
              </a:ln>
              <a:solidFill>
                <a:srgbClr val="FFFFFF"/>
              </a:solidFill>
              <a:effectLst/>
              <a:uLnTx/>
              <a:uFillTx/>
              <a:latin typeface="Arial"/>
              <a:ea typeface="Arial" pitchFamily="-105" charset="0"/>
              <a:cs typeface="Arial"/>
            </a:endParaRPr>
          </a:p>
        </p:txBody>
      </p:sp>
      <p:sp>
        <p:nvSpPr>
          <p:cNvPr id="197641" name="Text Box 9"/>
          <p:cNvSpPr txBox="1">
            <a:spLocks noChangeArrowheads="1"/>
          </p:cNvSpPr>
          <p:nvPr/>
        </p:nvSpPr>
        <p:spPr bwMode="auto">
          <a:xfrm>
            <a:off x="6858000" y="4600576"/>
            <a:ext cx="381000" cy="2308324"/>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ق</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م \ ب</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م</a:t>
            </a:r>
          </a:p>
        </p:txBody>
      </p:sp>
      <p:sp>
        <p:nvSpPr>
          <p:cNvPr id="197642" name="Text Box 10"/>
          <p:cNvSpPr txBox="1">
            <a:spLocks noChangeArrowheads="1"/>
          </p:cNvSpPr>
          <p:nvPr/>
        </p:nvSpPr>
        <p:spPr bwMode="auto">
          <a:xfrm>
            <a:off x="8153400" y="4600575"/>
            <a:ext cx="381000" cy="156966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4</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0</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0</a:t>
            </a:r>
            <a:endParaRPr kumimoji="0" lang="en-US" sz="2400" b="1" i="0" u="none" strike="noStrike" kern="1200" cap="none" spc="0" normalizeH="0" baseline="0" noProof="0" dirty="0">
              <a:ln>
                <a:noFill/>
              </a:ln>
              <a:solidFill>
                <a:srgbClr val="FFFFFF"/>
              </a:solidFill>
              <a:effectLst/>
              <a:uLnTx/>
              <a:uFillTx/>
              <a:latin typeface="Arial"/>
              <a:ea typeface="Arial" pitchFamily="-105" charset="0"/>
              <a:cs typeface="Arial"/>
            </a:endParaRPr>
          </a:p>
        </p:txBody>
      </p:sp>
      <p:grpSp>
        <p:nvGrpSpPr>
          <p:cNvPr id="213002" name="Group 11"/>
          <p:cNvGrpSpPr>
            <a:grpSpLocks/>
          </p:cNvGrpSpPr>
          <p:nvPr/>
        </p:nvGrpSpPr>
        <p:grpSpPr bwMode="auto">
          <a:xfrm>
            <a:off x="66687" y="3578232"/>
            <a:ext cx="9534525" cy="844551"/>
            <a:chOff x="42" y="1918"/>
            <a:chExt cx="6006" cy="532"/>
          </a:xfrm>
        </p:grpSpPr>
        <p:grpSp>
          <p:nvGrpSpPr>
            <p:cNvPr id="213017" name="Group 12"/>
            <p:cNvGrpSpPr>
              <a:grpSpLocks/>
            </p:cNvGrpSpPr>
            <p:nvPr/>
          </p:nvGrpSpPr>
          <p:grpSpPr bwMode="auto">
            <a:xfrm>
              <a:off x="96" y="1918"/>
              <a:ext cx="1296" cy="530"/>
              <a:chOff x="96" y="1918"/>
              <a:chExt cx="1296" cy="530"/>
            </a:xfrm>
          </p:grpSpPr>
          <p:sp>
            <p:nvSpPr>
              <p:cNvPr id="197645"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Arial" pitchFamily="-105" charset="0"/>
                  <a:cs typeface="Arial"/>
                </a:endParaRPr>
              </a:p>
            </p:txBody>
          </p:sp>
          <p:sp>
            <p:nvSpPr>
              <p:cNvPr id="197646"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Arial" pitchFamily="-105" charset="0"/>
                  <a:cs typeface="Arial"/>
                </a:endParaRPr>
              </a:p>
            </p:txBody>
          </p:sp>
          <p:sp>
            <p:nvSpPr>
              <p:cNvPr id="197647"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Arial" pitchFamily="-105" charset="0"/>
                  <a:cs typeface="Arial"/>
                </a:endParaRPr>
              </a:p>
            </p:txBody>
          </p:sp>
          <p:sp>
            <p:nvSpPr>
              <p:cNvPr id="197648"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Arial" pitchFamily="-105" charset="0"/>
                  <a:cs typeface="Arial"/>
                </a:endParaRPr>
              </a:p>
            </p:txBody>
          </p:sp>
        </p:grpSp>
        <p:grpSp>
          <p:nvGrpSpPr>
            <p:cNvPr id="213018" name="Group 17"/>
            <p:cNvGrpSpPr>
              <a:grpSpLocks/>
            </p:cNvGrpSpPr>
            <p:nvPr/>
          </p:nvGrpSpPr>
          <p:grpSpPr bwMode="auto">
            <a:xfrm>
              <a:off x="1824" y="1920"/>
              <a:ext cx="1296" cy="530"/>
              <a:chOff x="96" y="1918"/>
              <a:chExt cx="1296" cy="530"/>
            </a:xfrm>
          </p:grpSpPr>
          <p:sp>
            <p:nvSpPr>
              <p:cNvPr id="197650"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Arial" pitchFamily="-105" charset="0"/>
                  <a:cs typeface="Arial"/>
                </a:endParaRPr>
              </a:p>
            </p:txBody>
          </p:sp>
          <p:sp>
            <p:nvSpPr>
              <p:cNvPr id="197651"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Arial" pitchFamily="-105" charset="0"/>
                  <a:cs typeface="Arial"/>
                </a:endParaRPr>
              </a:p>
            </p:txBody>
          </p:sp>
          <p:sp>
            <p:nvSpPr>
              <p:cNvPr id="197652"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Arial" pitchFamily="-105" charset="0"/>
                  <a:cs typeface="Arial"/>
                </a:endParaRPr>
              </a:p>
            </p:txBody>
          </p:sp>
          <p:sp>
            <p:nvSpPr>
              <p:cNvPr id="197653"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Arial" pitchFamily="-105" charset="0"/>
                  <a:cs typeface="Arial"/>
                </a:endParaRPr>
              </a:p>
            </p:txBody>
          </p:sp>
        </p:grpSp>
        <p:grpSp>
          <p:nvGrpSpPr>
            <p:cNvPr id="213019" name="Group 22"/>
            <p:cNvGrpSpPr>
              <a:grpSpLocks/>
            </p:cNvGrpSpPr>
            <p:nvPr/>
          </p:nvGrpSpPr>
          <p:grpSpPr bwMode="auto">
            <a:xfrm>
              <a:off x="3552" y="1920"/>
              <a:ext cx="1296" cy="530"/>
              <a:chOff x="96" y="1918"/>
              <a:chExt cx="1296" cy="530"/>
            </a:xfrm>
          </p:grpSpPr>
          <p:sp>
            <p:nvSpPr>
              <p:cNvPr id="197655"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Arial" pitchFamily="-105" charset="0"/>
                  <a:cs typeface="Arial"/>
                </a:endParaRPr>
              </a:p>
            </p:txBody>
          </p:sp>
          <p:sp>
            <p:nvSpPr>
              <p:cNvPr id="197656"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Arial" pitchFamily="-105" charset="0"/>
                  <a:cs typeface="Arial"/>
                </a:endParaRPr>
              </a:p>
            </p:txBody>
          </p:sp>
          <p:sp>
            <p:nvSpPr>
              <p:cNvPr id="3"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Arial" pitchFamily="-105" charset="0"/>
                  <a:cs typeface="Arial"/>
                </a:endParaRPr>
              </a:p>
            </p:txBody>
          </p:sp>
          <p:sp>
            <p:nvSpPr>
              <p:cNvPr id="4"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Arial" pitchFamily="-105" charset="0"/>
                  <a:cs typeface="Arial"/>
                </a:endParaRPr>
              </a:p>
            </p:txBody>
          </p:sp>
        </p:grpSp>
        <p:sp>
          <p:nvSpPr>
            <p:cNvPr id="5"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Arial" pitchFamily="-105" charset="0"/>
                <a:cs typeface="Arial"/>
              </a:endParaRPr>
            </a:p>
          </p:txBody>
        </p:sp>
        <p:sp>
          <p:nvSpPr>
            <p:cNvPr id="197660"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Arial" pitchFamily="-105" charset="0"/>
                <a:cs typeface="Arial"/>
              </a:endParaRPr>
            </a:p>
          </p:txBody>
        </p:sp>
        <p:sp>
          <p:nvSpPr>
            <p:cNvPr id="19766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Arial" pitchFamily="-105" charset="0"/>
                <a:cs typeface="Arial"/>
              </a:endParaRPr>
            </a:p>
          </p:txBody>
        </p:sp>
      </p:grpSp>
      <p:sp>
        <p:nvSpPr>
          <p:cNvPr id="197662" name="Text Box 30"/>
          <p:cNvSpPr txBox="1">
            <a:spLocks noChangeArrowheads="1"/>
          </p:cNvSpPr>
          <p:nvPr/>
        </p:nvSpPr>
        <p:spPr bwMode="auto">
          <a:xfrm>
            <a:off x="7543800" y="4600575"/>
            <a:ext cx="381000" cy="156966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2</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0</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0</a:t>
            </a:r>
            <a:endParaRPr kumimoji="0" lang="en-US" sz="2400" b="1" i="0" u="none" strike="noStrike" kern="1200" cap="none" spc="0" normalizeH="0" baseline="0" noProof="0" dirty="0">
              <a:ln>
                <a:noFill/>
              </a:ln>
              <a:solidFill>
                <a:srgbClr val="FFFFFF"/>
              </a:solidFill>
              <a:effectLst/>
              <a:uLnTx/>
              <a:uFillTx/>
              <a:latin typeface="Arial"/>
              <a:ea typeface="Arial" pitchFamily="-105" charset="0"/>
              <a:cs typeface="Arial"/>
            </a:endParaRPr>
          </a:p>
        </p:txBody>
      </p:sp>
      <p:sp>
        <p:nvSpPr>
          <p:cNvPr id="197663" name="Text Box 31"/>
          <p:cNvSpPr txBox="1">
            <a:spLocks noChangeArrowheads="1"/>
          </p:cNvSpPr>
          <p:nvPr/>
        </p:nvSpPr>
        <p:spPr bwMode="auto">
          <a:xfrm>
            <a:off x="4724412" y="4600575"/>
            <a:ext cx="600075" cy="156966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6</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0</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0</a:t>
            </a:r>
            <a:endParaRPr kumimoji="0" lang="en-US" sz="2400" b="1" i="0" u="none" strike="noStrike" kern="1200" cap="none" spc="0" normalizeH="0" baseline="0" noProof="0" dirty="0">
              <a:ln>
                <a:noFill/>
              </a:ln>
              <a:solidFill>
                <a:srgbClr val="FFFFFF"/>
              </a:solidFill>
              <a:effectLst/>
              <a:uLnTx/>
              <a:uFillTx/>
              <a:latin typeface="Arial"/>
              <a:ea typeface="Arial" pitchFamily="-105" charset="0"/>
              <a:cs typeface="Arial"/>
            </a:endParaRPr>
          </a:p>
        </p:txBody>
      </p:sp>
      <p:sp>
        <p:nvSpPr>
          <p:cNvPr id="197664" name="Text Box 32"/>
          <p:cNvSpPr txBox="1">
            <a:spLocks noChangeArrowheads="1"/>
          </p:cNvSpPr>
          <p:nvPr/>
        </p:nvSpPr>
        <p:spPr bwMode="auto">
          <a:xfrm>
            <a:off x="3429000" y="4600575"/>
            <a:ext cx="381000" cy="1938992"/>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1</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00</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0</a:t>
            </a:r>
            <a:endParaRPr kumimoji="0" lang="en-US" sz="2400" b="1" i="0" u="none" strike="noStrike" kern="1200" cap="none" spc="0" normalizeH="0" baseline="0" noProof="0" dirty="0">
              <a:ln>
                <a:noFill/>
              </a:ln>
              <a:solidFill>
                <a:srgbClr val="FFFFFF"/>
              </a:solidFill>
              <a:effectLst/>
              <a:uLnTx/>
              <a:uFillTx/>
              <a:latin typeface="Arial"/>
              <a:ea typeface="Arial" pitchFamily="-105" charset="0"/>
              <a:cs typeface="Arial"/>
            </a:endParaRPr>
          </a:p>
        </p:txBody>
      </p:sp>
      <p:sp>
        <p:nvSpPr>
          <p:cNvPr id="197665" name="Text Box 33"/>
          <p:cNvSpPr txBox="1">
            <a:spLocks noChangeArrowheads="1"/>
          </p:cNvSpPr>
          <p:nvPr/>
        </p:nvSpPr>
        <p:spPr bwMode="auto">
          <a:xfrm>
            <a:off x="685800" y="4600575"/>
            <a:ext cx="381000" cy="2123658"/>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1</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0</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0</a:t>
            </a:r>
            <a:endParaRPr kumimoji="0" lang="en-US" sz="2400" b="1" i="0" u="none" strike="noStrike" kern="1200" cap="none" spc="0" normalizeH="0" baseline="0" noProof="0" dirty="0">
              <a:ln>
                <a:noFill/>
              </a:ln>
              <a:solidFill>
                <a:srgbClr val="FFFFFF"/>
              </a:solidFill>
              <a:effectLst/>
              <a:uLnTx/>
              <a:uFillTx/>
              <a:latin typeface="Arial"/>
              <a:ea typeface="Arial" pitchFamily="-105" charset="0"/>
              <a:cs typeface="Arial"/>
            </a:endParaRPr>
          </a:p>
        </p:txBody>
      </p:sp>
      <p:sp>
        <p:nvSpPr>
          <p:cNvPr id="197666" name="Text Box 34"/>
          <p:cNvSpPr txBox="1">
            <a:spLocks noChangeArrowheads="1"/>
          </p:cNvSpPr>
          <p:nvPr/>
        </p:nvSpPr>
        <p:spPr bwMode="auto">
          <a:xfrm>
            <a:off x="0" y="4600575"/>
            <a:ext cx="381000" cy="2123658"/>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2</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0</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0</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0</a:t>
            </a:r>
            <a:endParaRPr kumimoji="0" lang="en-US" sz="2400" b="1" i="0" u="none" strike="noStrike" kern="1200" cap="none" spc="0" normalizeH="0" baseline="0" noProof="0" dirty="0">
              <a:ln>
                <a:noFill/>
              </a:ln>
              <a:solidFill>
                <a:srgbClr val="FFFFFF"/>
              </a:solidFill>
              <a:effectLst/>
              <a:uLnTx/>
              <a:uFillTx/>
              <a:latin typeface="Arial"/>
              <a:ea typeface="Arial" pitchFamily="-105" charset="0"/>
              <a:cs typeface="Arial"/>
            </a:endParaRPr>
          </a:p>
        </p:txBody>
      </p:sp>
      <p:sp>
        <p:nvSpPr>
          <p:cNvPr id="197667" name="Text Box 35"/>
          <p:cNvSpPr txBox="1">
            <a:spLocks noChangeArrowheads="1"/>
          </p:cNvSpPr>
          <p:nvPr/>
        </p:nvSpPr>
        <p:spPr bwMode="auto">
          <a:xfrm>
            <a:off x="8763000" y="4600575"/>
            <a:ext cx="381000" cy="156966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6</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0</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0</a:t>
            </a:r>
            <a:endParaRPr kumimoji="0" lang="en-US" sz="2400" b="1" i="0" u="none" strike="noStrike" kern="1200" cap="none" spc="0" normalizeH="0" baseline="0" noProof="0" dirty="0">
              <a:ln>
                <a:noFill/>
              </a:ln>
              <a:solidFill>
                <a:srgbClr val="FFFFFF"/>
              </a:solidFill>
              <a:effectLst/>
              <a:uLnTx/>
              <a:uFillTx/>
              <a:latin typeface="Arial"/>
              <a:ea typeface="Arial" pitchFamily="-105" charset="0"/>
              <a:cs typeface="Arial"/>
            </a:endParaRPr>
          </a:p>
        </p:txBody>
      </p:sp>
      <p:sp>
        <p:nvSpPr>
          <p:cNvPr id="197668" name="Text Box 36"/>
          <p:cNvSpPr txBox="1">
            <a:spLocks noChangeArrowheads="1"/>
          </p:cNvSpPr>
          <p:nvPr/>
        </p:nvSpPr>
        <p:spPr bwMode="auto">
          <a:xfrm>
            <a:off x="609600" y="1371601"/>
            <a:ext cx="2667000" cy="1490729"/>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IQ" sz="3200" b="1" i="0" u="none" strike="noStrike" kern="1200" cap="none" spc="0" normalizeH="0" baseline="0" noProof="0" dirty="0">
                <a:ln>
                  <a:noFill/>
                </a:ln>
                <a:solidFill>
                  <a:srgbClr val="00FFFF"/>
                </a:solidFill>
                <a:effectLst/>
                <a:uLnTx/>
                <a:uFillTx/>
                <a:latin typeface="Arial" charset="0"/>
                <a:ea typeface="ＭＳ Ｐゴシック" charset="0"/>
                <a:cs typeface="Arial" charset="0"/>
              </a:rPr>
              <a:t>موسى</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IQ" sz="3200" b="1" i="0" u="none" strike="noStrike" kern="1200" cap="none" spc="0" normalizeH="0" baseline="0" noProof="0" dirty="0">
                <a:ln>
                  <a:noFill/>
                </a:ln>
                <a:solidFill>
                  <a:srgbClr val="00FFFF"/>
                </a:solidFill>
                <a:effectLst/>
                <a:uLnTx/>
                <a:uFillTx/>
                <a:latin typeface="Arial" charset="0"/>
                <a:ea typeface="ＭＳ Ｐゴシック" charset="0"/>
                <a:cs typeface="Arial" charset="0"/>
              </a:rPr>
              <a:t>مزمور90</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IQ" sz="3200" b="1" i="0" u="none" strike="noStrike" kern="1200" cap="none" spc="0" normalizeH="0" baseline="0" noProof="0" dirty="0">
                <a:ln>
                  <a:noFill/>
                </a:ln>
                <a:solidFill>
                  <a:srgbClr val="00FFFF"/>
                </a:solidFill>
                <a:effectLst/>
                <a:uLnTx/>
                <a:uFillTx/>
                <a:latin typeface="Arial" charset="0"/>
                <a:ea typeface="ＭＳ Ｐゴシック" charset="0"/>
                <a:cs typeface="Arial" charset="0"/>
              </a:rPr>
              <a:t>1400 ق م</a:t>
            </a:r>
            <a:endParaRPr kumimoji="0" lang="en-US" sz="2800" b="1" i="0" u="none" strike="noStrike" kern="1200" cap="none" spc="0" normalizeH="0" baseline="0" noProof="0" dirty="0">
              <a:ln>
                <a:noFill/>
              </a:ln>
              <a:solidFill>
                <a:srgbClr val="00FFFF"/>
              </a:solidFill>
              <a:effectLst/>
              <a:uLnTx/>
              <a:uFillTx/>
              <a:latin typeface="Arial" charset="0"/>
              <a:ea typeface="ＭＳ Ｐゴシック" charset="0"/>
              <a:cs typeface="Arial" charset="0"/>
            </a:endParaRPr>
          </a:p>
        </p:txBody>
      </p:sp>
      <p:sp>
        <p:nvSpPr>
          <p:cNvPr id="197669" name="Text Box 37"/>
          <p:cNvSpPr txBox="1">
            <a:spLocks noChangeArrowheads="1"/>
          </p:cNvSpPr>
          <p:nvPr/>
        </p:nvSpPr>
        <p:spPr bwMode="auto">
          <a:xfrm>
            <a:off x="2590800" y="1371601"/>
            <a:ext cx="2514600" cy="1962268"/>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IQ"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داود </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IQ"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73 مزمور</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IQ"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ق م</a:t>
            </a:r>
            <a:r>
              <a:rPr kumimoji="0" lang="en-US"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ar-IQ"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1000</a:t>
            </a:r>
            <a:endParaRPr kumimoji="0" lang="en-US"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60000"/>
              </a:lnSpc>
              <a:spcBef>
                <a:spcPct val="50000"/>
              </a:spcBef>
              <a:spcAft>
                <a:spcPct val="0"/>
              </a:spcAft>
              <a:buClrTx/>
              <a:buSzTx/>
              <a:buFontTx/>
              <a:buNone/>
              <a:tabLst/>
              <a:defRPr/>
            </a:pPr>
            <a:endPar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197673" name="Text Box 41"/>
          <p:cNvSpPr txBox="1">
            <a:spLocks noChangeArrowheads="1"/>
          </p:cNvSpPr>
          <p:nvPr/>
        </p:nvSpPr>
        <p:spPr bwMode="auto">
          <a:xfrm>
            <a:off x="4572000" y="1371607"/>
            <a:ext cx="2514600" cy="1945148"/>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IQ" sz="3200" b="1" i="0" u="none" strike="noStrike" kern="1200" cap="none" spc="0" normalizeH="0" baseline="0" noProof="0" dirty="0">
                <a:ln>
                  <a:noFill/>
                </a:ln>
                <a:solidFill>
                  <a:srgbClr val="FFCC00"/>
                </a:solidFill>
                <a:effectLst/>
                <a:uLnTx/>
                <a:uFillTx/>
                <a:latin typeface="Arial" charset="0"/>
                <a:ea typeface="ＭＳ Ｐゴシック" charset="0"/>
                <a:cs typeface="Arial" charset="0"/>
              </a:rPr>
              <a:t>الباقي</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IQ" sz="3200" b="1" i="0" u="none" strike="noStrike" kern="1200" cap="none" spc="0" normalizeH="0" baseline="0" noProof="0" dirty="0">
                <a:ln>
                  <a:noFill/>
                </a:ln>
                <a:solidFill>
                  <a:srgbClr val="FFCC00"/>
                </a:solidFill>
                <a:effectLst/>
                <a:uLnTx/>
                <a:uFillTx/>
                <a:latin typeface="Arial" charset="0"/>
                <a:ea typeface="ＭＳ Ｐゴシック" charset="0"/>
                <a:cs typeface="Arial" charset="0"/>
              </a:rPr>
              <a:t>126 مزمور </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IQ" sz="3200" b="1" i="0" u="none" strike="noStrike" kern="1200" cap="none" spc="0" normalizeH="0" baseline="0" noProof="0" dirty="0">
                <a:ln>
                  <a:noFill/>
                </a:ln>
                <a:solidFill>
                  <a:srgbClr val="FFCC00"/>
                </a:solidFill>
                <a:effectLst/>
                <a:uLnTx/>
                <a:uFillTx/>
                <a:latin typeface="Arial" charset="0"/>
                <a:ea typeface="ＭＳ Ｐゴシック" charset="0"/>
                <a:cs typeface="Arial" charset="0"/>
              </a:rPr>
              <a:t>430 ق م</a:t>
            </a:r>
            <a:endParaRPr kumimoji="0" lang="en-US" sz="2800" b="1" i="0" u="none" strike="noStrike" kern="1200" cap="none" spc="0" normalizeH="0" baseline="0" noProof="0" dirty="0">
              <a:ln>
                <a:noFill/>
              </a:ln>
              <a:solidFill>
                <a:srgbClr val="FFCC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60000"/>
              </a:lnSpc>
              <a:spcBef>
                <a:spcPct val="50000"/>
              </a:spcBef>
              <a:spcAft>
                <a:spcPct val="0"/>
              </a:spcAft>
              <a:buClrTx/>
              <a:buSzTx/>
              <a:buFontTx/>
              <a:buNone/>
              <a:tabLst/>
              <a:defRPr/>
            </a:pPr>
            <a:endParaRPr kumimoji="0" lang="en-US" sz="2800" b="1" i="0" u="none" strike="noStrike" kern="1200" cap="none" spc="0" normalizeH="0" baseline="0" noProof="0" dirty="0">
              <a:ln>
                <a:noFill/>
              </a:ln>
              <a:solidFill>
                <a:srgbClr val="FFCC00"/>
              </a:solidFill>
              <a:effectLst/>
              <a:uLnTx/>
              <a:uFillTx/>
              <a:latin typeface="Arial" charset="0"/>
              <a:ea typeface="ＭＳ Ｐゴシック" charset="0"/>
              <a:cs typeface="Arial" charset="0"/>
            </a:endParaRPr>
          </a:p>
        </p:txBody>
      </p:sp>
      <p:sp>
        <p:nvSpPr>
          <p:cNvPr id="42" name="AutoShape 43"/>
          <p:cNvSpPr>
            <a:spLocks noChangeArrowheads="1"/>
          </p:cNvSpPr>
          <p:nvPr/>
        </p:nvSpPr>
        <p:spPr bwMode="auto">
          <a:xfrm>
            <a:off x="2209800" y="3962400"/>
            <a:ext cx="3733800" cy="533400"/>
          </a:xfrm>
          <a:prstGeom prst="rightArrow">
            <a:avLst>
              <a:gd name="adj1" fmla="val 50000"/>
              <a:gd name="adj2" fmla="val 175000"/>
            </a:avLst>
          </a:prstGeom>
          <a:solidFill>
            <a:schemeClr val="bg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7681" name="Rectangle 49"/>
          <p:cNvSpPr>
            <a:spLocks noGrp="1" noChangeArrowheads="1"/>
          </p:cNvSpPr>
          <p:nvPr>
            <p:ph type="title" idx="4294967295"/>
          </p:nvPr>
        </p:nvSpPr>
        <p:spPr>
          <a:xfrm>
            <a:off x="533400" y="457200"/>
            <a:ext cx="8229600" cy="441325"/>
          </a:xfrm>
          <a:effectLst>
            <a:outerShdw blurRad="63500" dist="38099" dir="2700000" algn="ctr" rotWithShape="0">
              <a:schemeClr val="bg1">
                <a:alpha val="74998"/>
              </a:schemeClr>
            </a:outerShdw>
          </a:effectLst>
        </p:spPr>
        <p:txBody>
          <a:bodyPr/>
          <a:lstStyle/>
          <a:p>
            <a:pPr algn="ctr" eaLnBrk="1" hangingPunct="1">
              <a:defRPr/>
            </a:pPr>
            <a:r>
              <a:rPr lang="ar-IQ" sz="4000" dirty="0">
                <a:latin typeface="Arial"/>
                <a:ea typeface="+mj-ea"/>
                <a:cs typeface="Arial"/>
              </a:rPr>
              <a:t>المزامير تغطي الف سنة </a:t>
            </a:r>
            <a:endParaRPr lang="en-US" sz="4000" dirty="0">
              <a:latin typeface="Arial"/>
              <a:ea typeface="+mj-ea"/>
              <a:cs typeface="Arial"/>
            </a:endParaRPr>
          </a:p>
        </p:txBody>
      </p:sp>
      <p:sp>
        <p:nvSpPr>
          <p:cNvPr id="197682" name="Text Box 50"/>
          <p:cNvSpPr txBox="1">
            <a:spLocks noChangeArrowheads="1"/>
          </p:cNvSpPr>
          <p:nvPr/>
        </p:nvSpPr>
        <p:spPr bwMode="auto">
          <a:xfrm>
            <a:off x="8299450" y="76209"/>
            <a:ext cx="704039" cy="461665"/>
          </a:xfrm>
          <a:prstGeom prst="rect">
            <a:avLst/>
          </a:prstGeom>
          <a:noFill/>
          <a:ln w="9525">
            <a:noFill/>
            <a:miter lim="800000"/>
            <a:headEnd/>
            <a:tailEnd/>
          </a:ln>
          <a:effectLst>
            <a:outerShdw blurRad="63500" dist="35921" dir="2700000" algn="ctr" rotWithShape="0">
              <a:srgbClr val="100D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381</a:t>
            </a:r>
            <a:endParaRPr kumimoji="0" lang="en-US" sz="2400" b="1" i="0" u="none" strike="noStrike" kern="1200" cap="none" spc="0" normalizeH="0" baseline="0" noProof="0" dirty="0">
              <a:ln>
                <a:noFill/>
              </a:ln>
              <a:solidFill>
                <a:srgbClr val="FFFFFF"/>
              </a:solidFill>
              <a:effectLst/>
              <a:uLnTx/>
              <a:uFillTx/>
              <a:latin typeface="Arial"/>
              <a:ea typeface="Arial" pitchFamily="-105" charset="0"/>
              <a:cs typeface="Arial"/>
            </a:endParaRPr>
          </a:p>
        </p:txBody>
      </p:sp>
      <p:sp>
        <p:nvSpPr>
          <p:cNvPr id="197675" name="AutoShape 43"/>
          <p:cNvSpPr>
            <a:spLocks noChangeArrowheads="1"/>
          </p:cNvSpPr>
          <p:nvPr/>
        </p:nvSpPr>
        <p:spPr bwMode="auto">
          <a:xfrm>
            <a:off x="2133600" y="3886200"/>
            <a:ext cx="3733800" cy="533400"/>
          </a:xfrm>
          <a:prstGeom prst="rightArrow">
            <a:avLst>
              <a:gd name="adj1" fmla="val 50000"/>
              <a:gd name="adj2" fmla="val 175000"/>
            </a:avLst>
          </a:prstGeom>
          <a:solidFill>
            <a:schemeClr val="tx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3" name="Text Box 50"/>
          <p:cNvSpPr txBox="1">
            <a:spLocks noChangeArrowheads="1"/>
          </p:cNvSpPr>
          <p:nvPr/>
        </p:nvSpPr>
        <p:spPr bwMode="auto">
          <a:xfrm>
            <a:off x="8305811" y="528645"/>
            <a:ext cx="642355" cy="461665"/>
          </a:xfrm>
          <a:prstGeom prst="rect">
            <a:avLst/>
          </a:prstGeom>
          <a:noFill/>
          <a:ln w="9525">
            <a:noFill/>
            <a:miter lim="800000"/>
            <a:headEnd/>
            <a:tailEnd/>
          </a:ln>
          <a:effectLst>
            <a:outerShdw blurRad="63500" dist="35921" dir="2700000" algn="ctr" rotWithShape="0">
              <a:srgbClr val="100D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Arial" pitchFamily="-105" charset="0"/>
                <a:cs typeface="Arial"/>
              </a:rPr>
              <a:t>P </a:t>
            </a: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4</a:t>
            </a:r>
            <a:endParaRPr kumimoji="0" lang="en-US" sz="2400" b="1" i="0" u="none" strike="noStrike" kern="1200" cap="none" spc="0" normalizeH="0" baseline="0" noProof="0" dirty="0">
              <a:ln>
                <a:noFill/>
              </a:ln>
              <a:solidFill>
                <a:srgbClr val="FFFFFF"/>
              </a:solidFill>
              <a:effectLst/>
              <a:uLnTx/>
              <a:uFillTx/>
              <a:latin typeface="Arial"/>
              <a:ea typeface="Arial" pitchFamily="-105" charset="0"/>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97669"/>
                                        </p:tgtEl>
                                        <p:attrNameLst>
                                          <p:attrName>style.visibility</p:attrName>
                                        </p:attrNameLst>
                                      </p:cBhvr>
                                      <p:to>
                                        <p:strVal val="visible"/>
                                      </p:to>
                                    </p:set>
                                    <p:animEffect transition="in" filter="dissolve">
                                      <p:cBhvr>
                                        <p:cTn id="7" dur="500"/>
                                        <p:tgtEl>
                                          <p:spTgt spid="197669"/>
                                        </p:tgtEl>
                                      </p:cBhvr>
                                    </p:animEffect>
                                  </p:childTnLst>
                                </p:cTn>
                              </p:par>
                            </p:childTnLst>
                          </p:cTn>
                        </p:par>
                        <p:par>
                          <p:cTn id="8" fill="hold" nodeType="afterGroup">
                            <p:stCondLst>
                              <p:cond delay="2500"/>
                            </p:stCondLst>
                            <p:childTnLst>
                              <p:par>
                                <p:cTn id="9" presetID="9" presetClass="entr" presetSubtype="0" fill="hold" grpId="0" nodeType="afterEffect">
                                  <p:stCondLst>
                                    <p:cond delay="2000"/>
                                  </p:stCondLst>
                                  <p:childTnLst>
                                    <p:set>
                                      <p:cBhvr>
                                        <p:cTn id="10" dur="1" fill="hold">
                                          <p:stCondLst>
                                            <p:cond delay="0"/>
                                          </p:stCondLst>
                                        </p:cTn>
                                        <p:tgtEl>
                                          <p:spTgt spid="197668"/>
                                        </p:tgtEl>
                                        <p:attrNameLst>
                                          <p:attrName>style.visibility</p:attrName>
                                        </p:attrNameLst>
                                      </p:cBhvr>
                                      <p:to>
                                        <p:strVal val="visible"/>
                                      </p:to>
                                    </p:set>
                                    <p:animEffect transition="in" filter="dissolve">
                                      <p:cBhvr>
                                        <p:cTn id="11" dur="500"/>
                                        <p:tgtEl>
                                          <p:spTgt spid="197668"/>
                                        </p:tgtEl>
                                      </p:cBhvr>
                                    </p:animEffect>
                                  </p:childTnLst>
                                </p:cTn>
                              </p:par>
                            </p:childTnLst>
                          </p:cTn>
                        </p:par>
                        <p:par>
                          <p:cTn id="12" fill="hold" nodeType="afterGroup">
                            <p:stCondLst>
                              <p:cond delay="5000"/>
                            </p:stCondLst>
                            <p:childTnLst>
                              <p:par>
                                <p:cTn id="13" presetID="9" presetClass="entr" presetSubtype="0" fill="hold" grpId="0" nodeType="afterEffect">
                                  <p:stCondLst>
                                    <p:cond delay="2000"/>
                                  </p:stCondLst>
                                  <p:childTnLst>
                                    <p:set>
                                      <p:cBhvr>
                                        <p:cTn id="14" dur="1" fill="hold">
                                          <p:stCondLst>
                                            <p:cond delay="0"/>
                                          </p:stCondLst>
                                        </p:cTn>
                                        <p:tgtEl>
                                          <p:spTgt spid="197673"/>
                                        </p:tgtEl>
                                        <p:attrNameLst>
                                          <p:attrName>style.visibility</p:attrName>
                                        </p:attrNameLst>
                                      </p:cBhvr>
                                      <p:to>
                                        <p:strVal val="visible"/>
                                      </p:to>
                                    </p:set>
                                    <p:animEffect transition="in" filter="dissolve">
                                      <p:cBhvr>
                                        <p:cTn id="15" dur="500"/>
                                        <p:tgtEl>
                                          <p:spTgt spid="19767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97681"/>
                                        </p:tgtEl>
                                        <p:attrNameLst>
                                          <p:attrName>style.visibility</p:attrName>
                                        </p:attrNameLst>
                                      </p:cBhvr>
                                      <p:to>
                                        <p:strVal val="visible"/>
                                      </p:to>
                                    </p:set>
                                    <p:animEffect transition="in" filter="dissolve">
                                      <p:cBhvr>
                                        <p:cTn id="20" dur="500"/>
                                        <p:tgtEl>
                                          <p:spTgt spid="197681"/>
                                        </p:tgtEl>
                                      </p:cBhvr>
                                    </p:animEffect>
                                  </p:childTnLst>
                                </p:cTn>
                              </p:par>
                            </p:childTnLst>
                          </p:cTn>
                        </p:par>
                        <p:par>
                          <p:cTn id="21" fill="hold" nodeType="afterGroup">
                            <p:stCondLst>
                              <p:cond delay="500"/>
                            </p:stCondLst>
                            <p:childTnLst>
                              <p:par>
                                <p:cTn id="22" presetID="22" presetClass="entr" presetSubtype="8" fill="hold" grpId="0" nodeType="afterEffect">
                                  <p:stCondLst>
                                    <p:cond delay="1000"/>
                                  </p:stCondLst>
                                  <p:childTnLst>
                                    <p:set>
                                      <p:cBhvr>
                                        <p:cTn id="23" dur="1" fill="hold">
                                          <p:stCondLst>
                                            <p:cond delay="0"/>
                                          </p:stCondLst>
                                        </p:cTn>
                                        <p:tgtEl>
                                          <p:spTgt spid="197675"/>
                                        </p:tgtEl>
                                        <p:attrNameLst>
                                          <p:attrName>style.visibility</p:attrName>
                                        </p:attrNameLst>
                                      </p:cBhvr>
                                      <p:to>
                                        <p:strVal val="visible"/>
                                      </p:to>
                                    </p:set>
                                    <p:animEffect transition="in" filter="wipe(left)">
                                      <p:cBhvr>
                                        <p:cTn id="24" dur="500"/>
                                        <p:tgtEl>
                                          <p:spTgt spid="197675"/>
                                        </p:tgtEl>
                                      </p:cBhvr>
                                    </p:animEffect>
                                  </p:childTnLst>
                                </p:cTn>
                              </p:par>
                            </p:childTnLst>
                          </p:cTn>
                        </p:par>
                        <p:par>
                          <p:cTn id="25" fill="hold" nodeType="afterGroup">
                            <p:stCondLst>
                              <p:cond delay="2000"/>
                            </p:stCondLst>
                            <p:childTnLst>
                              <p:par>
                                <p:cTn id="26" presetID="22" presetClass="entr" presetSubtype="8" fill="hold" grpId="0" nodeType="afterEffect">
                                  <p:stCondLst>
                                    <p:cond delay="100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68" grpId="0" autoUpdateAnimBg="0"/>
      <p:bldP spid="197669" grpId="0" autoUpdateAnimBg="0"/>
      <p:bldP spid="197673" grpId="0" autoUpdateAnimBg="0"/>
      <p:bldP spid="42" grpId="0" animBg="1"/>
      <p:bldP spid="197681" grpId="0" autoUpdateAnimBg="0"/>
      <p:bldP spid="19767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15042" name="Group 2"/>
          <p:cNvGrpSpPr>
            <a:grpSpLocks/>
          </p:cNvGrpSpPr>
          <p:nvPr/>
        </p:nvGrpSpPr>
        <p:grpSpPr bwMode="auto">
          <a:xfrm>
            <a:off x="206375" y="3140076"/>
            <a:ext cx="8686800" cy="74613"/>
            <a:chOff x="288" y="2208"/>
            <a:chExt cx="5184" cy="0"/>
          </a:xfrm>
        </p:grpSpPr>
        <p:sp>
          <p:nvSpPr>
            <p:cNvPr id="303107" name="Line 3"/>
            <p:cNvSpPr>
              <a:spLocks noChangeShapeType="1"/>
            </p:cNvSpPr>
            <p:nvPr/>
          </p:nvSpPr>
          <p:spPr bwMode="auto">
            <a:xfrm>
              <a:off x="1230" y="2208"/>
              <a:ext cx="3789" cy="0"/>
            </a:xfrm>
            <a:prstGeom prst="line">
              <a:avLst/>
            </a:prstGeom>
            <a:noFill/>
            <a:ln w="76200">
              <a:solidFill>
                <a:schemeClr val="accent2"/>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5" charset="0"/>
                <a:ea typeface="Arial" pitchFamily="-105" charset="0"/>
                <a:cs typeface="Arial" pitchFamily="-105" charset="0"/>
              </a:endParaRPr>
            </a:p>
          </p:txBody>
        </p:sp>
        <p:sp>
          <p:nvSpPr>
            <p:cNvPr id="215061" name="Line 4"/>
            <p:cNvSpPr>
              <a:spLocks noChangeShapeType="1"/>
            </p:cNvSpPr>
            <p:nvPr/>
          </p:nvSpPr>
          <p:spPr bwMode="auto">
            <a:xfrm>
              <a:off x="288" y="2208"/>
              <a:ext cx="5184"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303109" name="Text Box 5"/>
          <p:cNvSpPr txBox="1">
            <a:spLocks noChangeArrowheads="1"/>
          </p:cNvSpPr>
          <p:nvPr/>
        </p:nvSpPr>
        <p:spPr bwMode="auto">
          <a:xfrm>
            <a:off x="0" y="2590800"/>
            <a:ext cx="1371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000" b="0" i="0" u="none" strike="noStrike" kern="1200" cap="none" spc="0" normalizeH="0" baseline="0" noProof="0" dirty="0">
                <a:ln>
                  <a:noFill/>
                </a:ln>
                <a:solidFill>
                  <a:srgbClr val="FFFFFF"/>
                </a:solidFill>
                <a:effectLst/>
                <a:uLnTx/>
                <a:uFillTx/>
                <a:latin typeface="Tahoma" pitchFamily="-105" charset="-52"/>
                <a:ea typeface="MS PGothic" pitchFamily="34" charset="-128"/>
                <a:cs typeface="MS PGothic" pitchFamily="34" charset="-128"/>
              </a:rPr>
              <a:t>1400 ق م</a:t>
            </a:r>
          </a:p>
        </p:txBody>
      </p:sp>
      <p:sp>
        <p:nvSpPr>
          <p:cNvPr id="303110" name="Rectangle 6"/>
          <p:cNvSpPr>
            <a:spLocks noGrp="1" noChangeArrowheads="1"/>
          </p:cNvSpPr>
          <p:nvPr>
            <p:ph type="title" idx="4294967295"/>
          </p:nvPr>
        </p:nvSpPr>
        <p:spPr>
          <a:xfrm>
            <a:off x="0" y="350838"/>
            <a:ext cx="8229600" cy="914400"/>
          </a:xfrm>
          <a:effectLst>
            <a:outerShdw blurRad="63500" dist="35921" dir="2700000" algn="ctr" rotWithShape="0">
              <a:schemeClr val="tx2">
                <a:alpha val="74998"/>
              </a:schemeClr>
            </a:outerShdw>
          </a:effectLst>
        </p:spPr>
        <p:txBody>
          <a:bodyPr/>
          <a:lstStyle/>
          <a:p>
            <a:pPr eaLnBrk="1" hangingPunct="1">
              <a:defRPr/>
            </a:pPr>
            <a:r>
              <a:rPr lang="ar-IQ" sz="4000" b="1" dirty="0">
                <a:solidFill>
                  <a:schemeClr val="bg1"/>
                </a:solidFill>
                <a:latin typeface="Arial" charset="0"/>
                <a:cs typeface="Arial" charset="0"/>
              </a:rPr>
              <a:t>تاريخ التكوين </a:t>
            </a:r>
            <a:endParaRPr lang="en-US" sz="4000" b="1" dirty="0">
              <a:solidFill>
                <a:schemeClr val="accent2"/>
              </a:solidFill>
              <a:latin typeface="Arial" charset="0"/>
              <a:cs typeface="Arial" charset="0"/>
            </a:endParaRPr>
          </a:p>
        </p:txBody>
      </p:sp>
      <p:sp>
        <p:nvSpPr>
          <p:cNvPr id="303111" name="Text Box 7"/>
          <p:cNvSpPr txBox="1">
            <a:spLocks noChangeArrowheads="1"/>
          </p:cNvSpPr>
          <p:nvPr/>
        </p:nvSpPr>
        <p:spPr bwMode="auto">
          <a:xfrm>
            <a:off x="0" y="3276607"/>
            <a:ext cx="1371600" cy="4308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200" b="1" i="0" u="none" strike="noStrike" kern="1200" cap="none" spc="0" normalizeH="0" baseline="0" noProof="0" dirty="0">
                <a:ln>
                  <a:noFill/>
                </a:ln>
                <a:solidFill>
                  <a:srgbClr val="FFFFFF"/>
                </a:solidFill>
                <a:effectLst/>
                <a:uLnTx/>
                <a:uFillTx/>
                <a:latin typeface="Tahoma" pitchFamily="-105" charset="-52"/>
                <a:ea typeface="MS PGothic" pitchFamily="34" charset="-128"/>
                <a:cs typeface="MS PGothic" pitchFamily="34" charset="-128"/>
              </a:rPr>
              <a:t>موسى</a:t>
            </a:r>
            <a:endParaRPr kumimoji="0" lang="en-US" sz="2200" b="1" i="0" u="none" strike="noStrike" kern="1200" cap="none" spc="0" normalizeH="0" baseline="0" noProof="0" dirty="0">
              <a:ln>
                <a:noFill/>
              </a:ln>
              <a:solidFill>
                <a:srgbClr val="FFFFFF"/>
              </a:solidFill>
              <a:effectLst/>
              <a:uLnTx/>
              <a:uFillTx/>
              <a:latin typeface="Tahoma" pitchFamily="-105" charset="-52"/>
              <a:ea typeface="MS PGothic" pitchFamily="34" charset="-128"/>
              <a:cs typeface="MS PGothic" pitchFamily="34" charset="-128"/>
            </a:endParaRPr>
          </a:p>
        </p:txBody>
      </p:sp>
      <p:sp>
        <p:nvSpPr>
          <p:cNvPr id="303112" name="Text Box 8"/>
          <p:cNvSpPr txBox="1">
            <a:spLocks noChangeArrowheads="1"/>
          </p:cNvSpPr>
          <p:nvPr/>
        </p:nvSpPr>
        <p:spPr bwMode="auto">
          <a:xfrm>
            <a:off x="1981200" y="2590800"/>
            <a:ext cx="1371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000" b="0" i="0" u="none" strike="noStrike" kern="1200" cap="none" spc="0" normalizeH="0" baseline="0" noProof="0" dirty="0">
                <a:ln>
                  <a:noFill/>
                </a:ln>
                <a:solidFill>
                  <a:srgbClr val="FFFFFF"/>
                </a:solidFill>
                <a:effectLst/>
                <a:uLnTx/>
                <a:uFillTx/>
                <a:latin typeface="Tahoma" pitchFamily="-105" charset="-52"/>
                <a:ea typeface="MS PGothic" pitchFamily="34" charset="-128"/>
                <a:cs typeface="MS PGothic" pitchFamily="34" charset="-128"/>
              </a:rPr>
              <a:t>1000 ق م</a:t>
            </a:r>
            <a:endParaRPr kumimoji="0" lang="en-US" sz="2000" b="0" i="0" u="none" strike="noStrike" kern="1200" cap="none" spc="0" normalizeH="0" baseline="0" noProof="0" dirty="0">
              <a:ln>
                <a:noFill/>
              </a:ln>
              <a:solidFill>
                <a:srgbClr val="FFFFFF"/>
              </a:solidFill>
              <a:effectLst/>
              <a:uLnTx/>
              <a:uFillTx/>
              <a:latin typeface="Tahoma" pitchFamily="-105" charset="-52"/>
              <a:ea typeface="MS PGothic" pitchFamily="34" charset="-128"/>
              <a:cs typeface="MS PGothic" pitchFamily="34" charset="-128"/>
            </a:endParaRPr>
          </a:p>
        </p:txBody>
      </p:sp>
      <p:sp>
        <p:nvSpPr>
          <p:cNvPr id="303113" name="Text Box 9"/>
          <p:cNvSpPr txBox="1">
            <a:spLocks noChangeArrowheads="1"/>
          </p:cNvSpPr>
          <p:nvPr/>
        </p:nvSpPr>
        <p:spPr bwMode="auto">
          <a:xfrm>
            <a:off x="3352800" y="2590800"/>
            <a:ext cx="1371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000" b="0" i="0" u="none" strike="noStrike" kern="1200" cap="none" spc="0" normalizeH="0" baseline="0" noProof="0" dirty="0">
                <a:ln>
                  <a:noFill/>
                </a:ln>
                <a:solidFill>
                  <a:srgbClr val="FFFFFF"/>
                </a:solidFill>
                <a:effectLst/>
                <a:uLnTx/>
                <a:uFillTx/>
                <a:latin typeface="Tahoma" pitchFamily="-105" charset="-52"/>
                <a:ea typeface="MS PGothic" pitchFamily="34" charset="-128"/>
                <a:cs typeface="MS PGothic" pitchFamily="34" charset="-128"/>
              </a:rPr>
              <a:t>971 ق م</a:t>
            </a:r>
            <a:endParaRPr kumimoji="0" lang="en-US" sz="2000" b="0" i="0" u="none" strike="noStrike" kern="1200" cap="none" spc="0" normalizeH="0" baseline="0" noProof="0" dirty="0">
              <a:ln>
                <a:noFill/>
              </a:ln>
              <a:solidFill>
                <a:srgbClr val="FFFFFF"/>
              </a:solidFill>
              <a:effectLst/>
              <a:uLnTx/>
              <a:uFillTx/>
              <a:latin typeface="Tahoma" pitchFamily="-105" charset="-52"/>
              <a:ea typeface="MS PGothic" pitchFamily="34" charset="-128"/>
              <a:cs typeface="MS PGothic" pitchFamily="34" charset="-128"/>
            </a:endParaRPr>
          </a:p>
        </p:txBody>
      </p:sp>
      <p:sp>
        <p:nvSpPr>
          <p:cNvPr id="303114" name="Text Box 10"/>
          <p:cNvSpPr txBox="1">
            <a:spLocks noChangeArrowheads="1"/>
          </p:cNvSpPr>
          <p:nvPr/>
        </p:nvSpPr>
        <p:spPr bwMode="auto">
          <a:xfrm>
            <a:off x="4724400" y="2590800"/>
            <a:ext cx="1371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000" b="0" i="0" u="none" strike="noStrike" kern="1200" cap="none" spc="0" normalizeH="0" baseline="0" noProof="0" dirty="0">
                <a:ln>
                  <a:noFill/>
                </a:ln>
                <a:solidFill>
                  <a:srgbClr val="FFFFFF"/>
                </a:solidFill>
                <a:effectLst/>
                <a:uLnTx/>
                <a:uFillTx/>
                <a:latin typeface="Tahoma" pitchFamily="-105" charset="-52"/>
                <a:ea typeface="MS PGothic" pitchFamily="34" charset="-128"/>
                <a:cs typeface="MS PGothic" pitchFamily="34" charset="-128"/>
              </a:rPr>
              <a:t>931 ق م </a:t>
            </a:r>
            <a:endParaRPr kumimoji="0" lang="en-US" sz="2000" b="0" i="0" u="none" strike="noStrike" kern="1200" cap="none" spc="0" normalizeH="0" baseline="0" noProof="0" dirty="0">
              <a:ln>
                <a:noFill/>
              </a:ln>
              <a:solidFill>
                <a:srgbClr val="FFFFFF"/>
              </a:solidFill>
              <a:effectLst/>
              <a:uLnTx/>
              <a:uFillTx/>
              <a:latin typeface="Tahoma" pitchFamily="-105" charset="-52"/>
              <a:ea typeface="MS PGothic" pitchFamily="34" charset="-128"/>
              <a:cs typeface="MS PGothic" pitchFamily="34" charset="-128"/>
            </a:endParaRPr>
          </a:p>
        </p:txBody>
      </p:sp>
      <p:sp>
        <p:nvSpPr>
          <p:cNvPr id="303115" name="Text Box 11"/>
          <p:cNvSpPr txBox="1">
            <a:spLocks noChangeArrowheads="1"/>
          </p:cNvSpPr>
          <p:nvPr/>
        </p:nvSpPr>
        <p:spPr bwMode="auto">
          <a:xfrm>
            <a:off x="7772400" y="2590800"/>
            <a:ext cx="1371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000" b="0" i="0" u="none" strike="noStrike" kern="1200" cap="none" spc="0" normalizeH="0" baseline="0" noProof="0" dirty="0">
                <a:ln>
                  <a:noFill/>
                </a:ln>
                <a:solidFill>
                  <a:srgbClr val="FFFFFF"/>
                </a:solidFill>
                <a:effectLst/>
                <a:uLnTx/>
                <a:uFillTx/>
                <a:latin typeface="Tahoma" pitchFamily="-105" charset="-52"/>
                <a:ea typeface="MS PGothic" pitchFamily="34" charset="-128"/>
                <a:cs typeface="MS PGothic" pitchFamily="34" charset="-128"/>
              </a:rPr>
              <a:t>500 ق م</a:t>
            </a:r>
            <a:endParaRPr kumimoji="0" lang="en-US" sz="2000" b="0" i="0" u="none" strike="noStrike" kern="1200" cap="none" spc="0" normalizeH="0" baseline="0" noProof="0" dirty="0">
              <a:ln>
                <a:noFill/>
              </a:ln>
              <a:solidFill>
                <a:srgbClr val="FFFFFF"/>
              </a:solidFill>
              <a:effectLst/>
              <a:uLnTx/>
              <a:uFillTx/>
              <a:latin typeface="Tahoma" pitchFamily="-105" charset="-52"/>
              <a:ea typeface="MS PGothic" pitchFamily="34" charset="-128"/>
              <a:cs typeface="MS PGothic" pitchFamily="34" charset="-128"/>
            </a:endParaRPr>
          </a:p>
        </p:txBody>
      </p:sp>
      <p:sp>
        <p:nvSpPr>
          <p:cNvPr id="303116" name="Text Box 12"/>
          <p:cNvSpPr txBox="1">
            <a:spLocks noChangeArrowheads="1"/>
          </p:cNvSpPr>
          <p:nvPr/>
        </p:nvSpPr>
        <p:spPr bwMode="auto">
          <a:xfrm>
            <a:off x="6096000" y="2590800"/>
            <a:ext cx="1371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000" b="0" i="0" u="none" strike="noStrike" kern="1200" cap="none" spc="0" normalizeH="0" baseline="0" noProof="0" dirty="0">
                <a:ln>
                  <a:noFill/>
                </a:ln>
                <a:solidFill>
                  <a:srgbClr val="FFFFFF"/>
                </a:solidFill>
                <a:effectLst/>
                <a:uLnTx/>
                <a:uFillTx/>
                <a:latin typeface="Tahoma" pitchFamily="-105" charset="-52"/>
                <a:ea typeface="MS PGothic" pitchFamily="34" charset="-128"/>
                <a:cs typeface="MS PGothic" pitchFamily="34" charset="-128"/>
              </a:rPr>
              <a:t>722 ق م</a:t>
            </a:r>
            <a:endParaRPr kumimoji="0" lang="en-US" sz="2000" b="0" i="0" u="none" strike="noStrike" kern="1200" cap="none" spc="0" normalizeH="0" baseline="0" noProof="0" dirty="0">
              <a:ln>
                <a:noFill/>
              </a:ln>
              <a:solidFill>
                <a:srgbClr val="FFFFFF"/>
              </a:solidFill>
              <a:effectLst/>
              <a:uLnTx/>
              <a:uFillTx/>
              <a:latin typeface="Tahoma" pitchFamily="-105" charset="-52"/>
              <a:ea typeface="MS PGothic" pitchFamily="34" charset="-128"/>
              <a:cs typeface="MS PGothic" pitchFamily="34" charset="-128"/>
            </a:endParaRPr>
          </a:p>
        </p:txBody>
      </p:sp>
      <p:sp>
        <p:nvSpPr>
          <p:cNvPr id="303117" name="Text Box 13"/>
          <p:cNvSpPr txBox="1">
            <a:spLocks noChangeArrowheads="1"/>
          </p:cNvSpPr>
          <p:nvPr/>
        </p:nvSpPr>
        <p:spPr bwMode="auto">
          <a:xfrm>
            <a:off x="1981200" y="3276607"/>
            <a:ext cx="1371600" cy="4308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200" b="1" i="0" u="none" strike="noStrike" kern="1200" cap="none" spc="0" normalizeH="0" baseline="0" noProof="0" dirty="0">
                <a:ln>
                  <a:noFill/>
                </a:ln>
                <a:solidFill>
                  <a:srgbClr val="FFFFFF"/>
                </a:solidFill>
                <a:effectLst/>
                <a:uLnTx/>
                <a:uFillTx/>
                <a:latin typeface="Tahoma" pitchFamily="-105" charset="-52"/>
                <a:ea typeface="MS PGothic" pitchFamily="34" charset="-128"/>
                <a:cs typeface="MS PGothic" pitchFamily="34" charset="-128"/>
              </a:rPr>
              <a:t>داود</a:t>
            </a:r>
            <a:endParaRPr kumimoji="0" lang="en-US" sz="2200" b="1" i="0" u="none" strike="noStrike" kern="1200" cap="none" spc="0" normalizeH="0" baseline="0" noProof="0" dirty="0">
              <a:ln>
                <a:noFill/>
              </a:ln>
              <a:solidFill>
                <a:srgbClr val="FFFFFF"/>
              </a:solidFill>
              <a:effectLst/>
              <a:uLnTx/>
              <a:uFillTx/>
              <a:latin typeface="Tahoma" pitchFamily="-105" charset="-52"/>
              <a:ea typeface="MS PGothic" pitchFamily="34" charset="-128"/>
              <a:cs typeface="MS PGothic" pitchFamily="34" charset="-128"/>
            </a:endParaRPr>
          </a:p>
        </p:txBody>
      </p:sp>
      <p:sp>
        <p:nvSpPr>
          <p:cNvPr id="303118" name="Text Box 14"/>
          <p:cNvSpPr txBox="1">
            <a:spLocks noChangeArrowheads="1"/>
          </p:cNvSpPr>
          <p:nvPr/>
        </p:nvSpPr>
        <p:spPr bwMode="auto">
          <a:xfrm>
            <a:off x="3429000" y="3276607"/>
            <a:ext cx="1524000" cy="4308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200" b="1" i="0" u="none" strike="noStrike" kern="1200" cap="none" spc="0" normalizeH="0" baseline="0" noProof="0" dirty="0">
                <a:ln>
                  <a:noFill/>
                </a:ln>
                <a:solidFill>
                  <a:srgbClr val="FFFFFF"/>
                </a:solidFill>
                <a:effectLst/>
                <a:uLnTx/>
                <a:uFillTx/>
                <a:latin typeface="Tahoma" pitchFamily="-105" charset="-52"/>
                <a:ea typeface="MS PGothic" pitchFamily="34" charset="-128"/>
                <a:cs typeface="MS PGothic" pitchFamily="34" charset="-128"/>
              </a:rPr>
              <a:t>سليمان</a:t>
            </a:r>
            <a:endParaRPr kumimoji="0" lang="en-US" sz="2200" b="1" i="0" u="none" strike="noStrike" kern="1200" cap="none" spc="0" normalizeH="0" baseline="0" noProof="0" dirty="0">
              <a:ln>
                <a:noFill/>
              </a:ln>
              <a:solidFill>
                <a:srgbClr val="FFFFFF"/>
              </a:solidFill>
              <a:effectLst/>
              <a:uLnTx/>
              <a:uFillTx/>
              <a:latin typeface="Tahoma" pitchFamily="-105" charset="-52"/>
              <a:ea typeface="MS PGothic" pitchFamily="34" charset="-128"/>
              <a:cs typeface="MS PGothic" pitchFamily="34" charset="-128"/>
            </a:endParaRPr>
          </a:p>
        </p:txBody>
      </p:sp>
      <p:sp>
        <p:nvSpPr>
          <p:cNvPr id="303119" name="Text Box 15"/>
          <p:cNvSpPr txBox="1">
            <a:spLocks noChangeArrowheads="1"/>
          </p:cNvSpPr>
          <p:nvPr/>
        </p:nvSpPr>
        <p:spPr bwMode="auto">
          <a:xfrm>
            <a:off x="4953000" y="3276608"/>
            <a:ext cx="1752600" cy="4308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IQ" sz="2200" b="1" i="0" u="none" strike="noStrike" kern="1200" cap="none" spc="0" normalizeH="0" baseline="0" noProof="0" dirty="0">
                <a:ln>
                  <a:noFill/>
                </a:ln>
                <a:solidFill>
                  <a:srgbClr val="FFFFFF"/>
                </a:solidFill>
                <a:effectLst/>
                <a:uLnTx/>
                <a:uFillTx/>
                <a:latin typeface="Tahoma" pitchFamily="-105" charset="-52"/>
                <a:ea typeface="MS PGothic" pitchFamily="34" charset="-128"/>
                <a:cs typeface="MS PGothic" pitchFamily="34" charset="-128"/>
              </a:rPr>
              <a:t>مملكة داود</a:t>
            </a:r>
            <a:endParaRPr kumimoji="0" lang="en-US" sz="2200" b="1" i="0" u="none" strike="noStrike" kern="1200" cap="none" spc="0" normalizeH="0" baseline="0" noProof="0" dirty="0">
              <a:ln>
                <a:noFill/>
              </a:ln>
              <a:solidFill>
                <a:srgbClr val="FFFFFF"/>
              </a:solidFill>
              <a:effectLst/>
              <a:uLnTx/>
              <a:uFillTx/>
              <a:latin typeface="Tahoma" pitchFamily="-105" charset="-52"/>
              <a:ea typeface="MS PGothic" pitchFamily="34" charset="-128"/>
              <a:cs typeface="MS PGothic" pitchFamily="34" charset="-128"/>
            </a:endParaRPr>
          </a:p>
        </p:txBody>
      </p:sp>
      <p:sp>
        <p:nvSpPr>
          <p:cNvPr id="303120" name="Text Box 16"/>
          <p:cNvSpPr txBox="1">
            <a:spLocks noChangeArrowheads="1"/>
          </p:cNvSpPr>
          <p:nvPr/>
        </p:nvSpPr>
        <p:spPr bwMode="auto">
          <a:xfrm>
            <a:off x="6096000" y="3276607"/>
            <a:ext cx="1371600" cy="4308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200" b="1" i="0" u="none" strike="noStrike" kern="1200" cap="none" spc="0" normalizeH="0" baseline="0" noProof="0" dirty="0">
                <a:ln>
                  <a:noFill/>
                </a:ln>
                <a:solidFill>
                  <a:srgbClr val="FFFFFF"/>
                </a:solidFill>
                <a:effectLst/>
                <a:uLnTx/>
                <a:uFillTx/>
                <a:latin typeface="Tahoma" pitchFamily="-105" charset="-52"/>
                <a:ea typeface="MS PGothic" pitchFamily="34" charset="-128"/>
                <a:cs typeface="MS PGothic" pitchFamily="34" charset="-128"/>
              </a:rPr>
              <a:t>النفي</a:t>
            </a:r>
            <a:endParaRPr kumimoji="0" lang="en-US" sz="2200" b="1" i="0" u="none" strike="noStrike" kern="1200" cap="none" spc="0" normalizeH="0" baseline="0" noProof="0" dirty="0">
              <a:ln>
                <a:noFill/>
              </a:ln>
              <a:solidFill>
                <a:srgbClr val="FFFFFF"/>
              </a:solidFill>
              <a:effectLst/>
              <a:uLnTx/>
              <a:uFillTx/>
              <a:latin typeface="Tahoma" pitchFamily="-105" charset="-52"/>
              <a:ea typeface="MS PGothic" pitchFamily="34" charset="-128"/>
              <a:cs typeface="MS PGothic" pitchFamily="34" charset="-128"/>
            </a:endParaRPr>
          </a:p>
        </p:txBody>
      </p:sp>
      <p:sp>
        <p:nvSpPr>
          <p:cNvPr id="303121" name="Text Box 17"/>
          <p:cNvSpPr txBox="1">
            <a:spLocks noChangeArrowheads="1"/>
          </p:cNvSpPr>
          <p:nvPr/>
        </p:nvSpPr>
        <p:spPr bwMode="auto">
          <a:xfrm>
            <a:off x="7315200" y="3276607"/>
            <a:ext cx="1905000" cy="4308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200" b="1" i="0" u="none" strike="noStrike" kern="1200" cap="none" spc="0" normalizeH="0" baseline="0" noProof="0" dirty="0">
                <a:ln>
                  <a:noFill/>
                </a:ln>
                <a:solidFill>
                  <a:srgbClr val="FFFFFF"/>
                </a:solidFill>
                <a:effectLst/>
                <a:uLnTx/>
                <a:uFillTx/>
                <a:latin typeface="Tahoma" pitchFamily="-105" charset="-52"/>
                <a:ea typeface="MS PGothic" pitchFamily="34" charset="-128"/>
                <a:cs typeface="MS PGothic" pitchFamily="34" charset="-128"/>
              </a:rPr>
              <a:t>الاستعادة</a:t>
            </a:r>
            <a:endParaRPr kumimoji="0" lang="en-US" sz="2200" b="1" i="0" u="none" strike="noStrike" kern="1200" cap="none" spc="0" normalizeH="0" baseline="0" noProof="0" dirty="0">
              <a:ln>
                <a:noFill/>
              </a:ln>
              <a:solidFill>
                <a:srgbClr val="FFFFFF"/>
              </a:solidFill>
              <a:effectLst/>
              <a:uLnTx/>
              <a:uFillTx/>
              <a:latin typeface="Tahoma" pitchFamily="-105" charset="-52"/>
              <a:ea typeface="MS PGothic" pitchFamily="34" charset="-128"/>
              <a:cs typeface="MS PGothic" pitchFamily="34" charset="-128"/>
            </a:endParaRPr>
          </a:p>
        </p:txBody>
      </p:sp>
      <p:sp>
        <p:nvSpPr>
          <p:cNvPr id="303122" name="Text Box 18"/>
          <p:cNvSpPr txBox="1">
            <a:spLocks noChangeArrowheads="1"/>
          </p:cNvSpPr>
          <p:nvPr/>
        </p:nvSpPr>
        <p:spPr bwMode="auto">
          <a:xfrm>
            <a:off x="1981200" y="4343408"/>
            <a:ext cx="3124200" cy="4308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200" b="1" i="0" u="none" strike="noStrike" kern="1200" cap="none" spc="0" normalizeH="0" baseline="0" noProof="0" dirty="0">
                <a:ln>
                  <a:noFill/>
                </a:ln>
                <a:solidFill>
                  <a:srgbClr val="FFFFFF"/>
                </a:solidFill>
                <a:effectLst/>
                <a:uLnTx/>
                <a:uFillTx/>
                <a:latin typeface="Tahoma" pitchFamily="-105" charset="-52"/>
                <a:ea typeface="MS PGothic" pitchFamily="34" charset="-128"/>
                <a:cs typeface="MS PGothic" pitchFamily="34" charset="-128"/>
              </a:rPr>
              <a:t>معظم المزامير كتبت هنا</a:t>
            </a:r>
            <a:endParaRPr kumimoji="0" lang="en-US" sz="2200" b="1" i="0" u="none" strike="noStrike" kern="1200" cap="none" spc="0" normalizeH="0" baseline="0" noProof="0" dirty="0">
              <a:ln>
                <a:noFill/>
              </a:ln>
              <a:solidFill>
                <a:srgbClr val="FFFFFF"/>
              </a:solidFill>
              <a:effectLst/>
              <a:uLnTx/>
              <a:uFillTx/>
              <a:latin typeface="Tahoma" pitchFamily="-105" charset="-52"/>
              <a:ea typeface="MS PGothic" pitchFamily="34" charset="-128"/>
              <a:cs typeface="MS PGothic" pitchFamily="34" charset="-128"/>
            </a:endParaRPr>
          </a:p>
        </p:txBody>
      </p:sp>
      <p:sp>
        <p:nvSpPr>
          <p:cNvPr id="215057" name="AutoShape 19"/>
          <p:cNvSpPr>
            <a:spLocks/>
          </p:cNvSpPr>
          <p:nvPr/>
        </p:nvSpPr>
        <p:spPr bwMode="auto">
          <a:xfrm rot="-5400000">
            <a:off x="3390900" y="3162300"/>
            <a:ext cx="304800" cy="1905000"/>
          </a:xfrm>
          <a:prstGeom prst="leftBrace">
            <a:avLst>
              <a:gd name="adj1" fmla="val 52083"/>
              <a:gd name="adj2" fmla="val 50000"/>
            </a:avLst>
          </a:prstGeom>
          <a:noFill/>
          <a:ln w="571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3124" name="Text Box 20"/>
          <p:cNvSpPr txBox="1">
            <a:spLocks noChangeArrowheads="1"/>
          </p:cNvSpPr>
          <p:nvPr/>
        </p:nvSpPr>
        <p:spPr bwMode="auto">
          <a:xfrm>
            <a:off x="8153412" y="76208"/>
            <a:ext cx="771365"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388أ</a:t>
            </a:r>
            <a:endPar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endParaRPr>
          </a:p>
        </p:txBody>
      </p:sp>
      <p:sp>
        <p:nvSpPr>
          <p:cNvPr id="21" name="Text Box 50"/>
          <p:cNvSpPr txBox="1">
            <a:spLocks noChangeArrowheads="1"/>
          </p:cNvSpPr>
          <p:nvPr/>
        </p:nvSpPr>
        <p:spPr bwMode="auto">
          <a:xfrm>
            <a:off x="8305811" y="528645"/>
            <a:ext cx="642355" cy="461665"/>
          </a:xfrm>
          <a:prstGeom prst="rect">
            <a:avLst/>
          </a:prstGeom>
          <a:noFill/>
          <a:ln w="9525">
            <a:noFill/>
            <a:miter lim="800000"/>
            <a:headEnd/>
            <a:tailEnd/>
          </a:ln>
          <a:effectLst>
            <a:outerShdw blurRad="63500" dist="35921" dir="2700000" algn="ctr" rotWithShape="0">
              <a:srgbClr val="100D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Arial" pitchFamily="-105" charset="0"/>
                <a:cs typeface="Arial"/>
              </a:rPr>
              <a:t>P </a:t>
            </a: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4</a:t>
            </a:r>
            <a:endParaRPr kumimoji="0" lang="en-US" sz="2400" b="1" i="0" u="none" strike="noStrike" kern="1200" cap="none" spc="0" normalizeH="0" baseline="0" noProof="0" dirty="0">
              <a:ln>
                <a:noFill/>
              </a:ln>
              <a:solidFill>
                <a:srgbClr val="FFFFFF"/>
              </a:solidFill>
              <a:effectLst/>
              <a:uLnTx/>
              <a:uFillTx/>
              <a:latin typeface="Arial"/>
              <a:ea typeface="Arial" pitchFamily="-105" charset="0"/>
              <a:cs typeface="Arial"/>
            </a:endParaRP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ar-IQ" b="1" dirty="0">
                <a:solidFill>
                  <a:srgbClr val="FFFF00"/>
                </a:solidFill>
                <a:latin typeface="Arial" charset="0"/>
                <a:cs typeface="Arial" charset="0"/>
              </a:rPr>
              <a:t>التصنيفات حسب الكتاب</a:t>
            </a:r>
            <a:endParaRPr lang="en-US" dirty="0">
              <a:solidFill>
                <a:srgbClr val="FFFF00"/>
              </a:solidFill>
              <a:latin typeface="Arial" charset="0"/>
              <a:cs typeface="Arial" charset="0"/>
            </a:endParaRPr>
          </a:p>
        </p:txBody>
      </p:sp>
      <p:sp>
        <p:nvSpPr>
          <p:cNvPr id="22531" name="Rectangle 3"/>
          <p:cNvSpPr>
            <a:spLocks noGrp="1" noChangeArrowheads="1"/>
          </p:cNvSpPr>
          <p:nvPr>
            <p:ph idx="1"/>
          </p:nvPr>
        </p:nvSpPr>
        <p:spPr>
          <a:xfrm>
            <a:off x="381000" y="1219201"/>
            <a:ext cx="8305800" cy="4906963"/>
          </a:xfrm>
        </p:spPr>
        <p:txBody>
          <a:bodyPr/>
          <a:lstStyle/>
          <a:p>
            <a:pPr algn="r" eaLnBrk="1" hangingPunct="1">
              <a:buFontTx/>
              <a:buNone/>
              <a:defRPr/>
            </a:pPr>
            <a:r>
              <a:rPr lang="en-US" sz="2800" dirty="0">
                <a:solidFill>
                  <a:srgbClr val="FFFFFF"/>
                </a:solidFill>
                <a:effectLst>
                  <a:glow rad="101600">
                    <a:schemeClr val="tx1">
                      <a:alpha val="75000"/>
                    </a:schemeClr>
                  </a:glow>
                </a:effectLst>
                <a:latin typeface="Arial" charset="0"/>
                <a:cs typeface="Arial" charset="0"/>
              </a:rPr>
              <a:t>			</a:t>
            </a:r>
            <a:r>
              <a:rPr lang="ar-JO" sz="2800" dirty="0">
                <a:solidFill>
                  <a:srgbClr val="FFFFFF"/>
                </a:solidFill>
                <a:effectLst>
                  <a:glow rad="101600">
                    <a:schemeClr val="tx1">
                      <a:alpha val="75000"/>
                    </a:schemeClr>
                  </a:glow>
                </a:effectLst>
                <a:latin typeface="Arial" charset="0"/>
                <a:cs typeface="Arial" charset="0"/>
              </a:rPr>
              <a:t>   1- 41</a:t>
            </a:r>
            <a:r>
              <a:rPr lang="en-US" sz="2800" dirty="0">
                <a:solidFill>
                  <a:srgbClr val="FFFFFF"/>
                </a:solidFill>
                <a:effectLst>
                  <a:glow rad="101600">
                    <a:schemeClr val="tx1">
                      <a:alpha val="75000"/>
                    </a:schemeClr>
                  </a:glow>
                </a:effectLst>
                <a:latin typeface="Arial" charset="0"/>
                <a:cs typeface="Arial" charset="0"/>
              </a:rPr>
              <a:t> </a:t>
            </a:r>
            <a:r>
              <a:rPr lang="ar-IQ" sz="2800" dirty="0">
                <a:solidFill>
                  <a:srgbClr val="FFFFFF"/>
                </a:solidFill>
                <a:effectLst>
                  <a:glow rad="101600">
                    <a:schemeClr val="tx1">
                      <a:alpha val="75000"/>
                    </a:schemeClr>
                  </a:glow>
                </a:effectLst>
                <a:latin typeface="Arial" charset="0"/>
                <a:cs typeface="Arial" charset="0"/>
              </a:rPr>
              <a:t>الكتاب1   المزامير</a:t>
            </a:r>
            <a:endParaRPr lang="en-US" sz="2800" b="1" dirty="0">
              <a:solidFill>
                <a:srgbClr val="FFFFFF"/>
              </a:solidFill>
              <a:effectLst>
                <a:glow rad="101600">
                  <a:schemeClr val="tx1">
                    <a:alpha val="75000"/>
                  </a:schemeClr>
                </a:glow>
              </a:effectLst>
              <a:latin typeface="Arial" charset="0"/>
              <a:cs typeface="Arial" charset="0"/>
            </a:endParaRPr>
          </a:p>
          <a:p>
            <a:pPr marL="0" indent="0" algn="r" eaLnBrk="1" hangingPunct="1">
              <a:buNone/>
              <a:defRPr/>
            </a:pPr>
            <a:r>
              <a:rPr lang="en-US" sz="2800" b="1" dirty="0">
                <a:solidFill>
                  <a:srgbClr val="FFFFFF"/>
                </a:solidFill>
                <a:effectLst>
                  <a:glow rad="101600">
                    <a:schemeClr val="tx1">
                      <a:alpha val="75000"/>
                    </a:schemeClr>
                  </a:glow>
                </a:effectLst>
                <a:latin typeface="Arial" charset="0"/>
                <a:cs typeface="Arial" charset="0"/>
              </a:rPr>
              <a:t>          </a:t>
            </a:r>
            <a:r>
              <a:rPr lang="ar-IQ" sz="2800" b="1" dirty="0">
                <a:solidFill>
                  <a:srgbClr val="FFFFFF"/>
                </a:solidFill>
                <a:effectLst>
                  <a:glow rad="101600">
                    <a:schemeClr val="tx1">
                      <a:alpha val="75000"/>
                    </a:schemeClr>
                  </a:glow>
                </a:effectLst>
                <a:latin typeface="Arial" charset="0"/>
                <a:cs typeface="Arial" charset="0"/>
              </a:rPr>
              <a:t>الكتاب 2  المزامير </a:t>
            </a:r>
            <a:r>
              <a:rPr lang="ar-JO" sz="2800" b="1" dirty="0">
                <a:solidFill>
                  <a:srgbClr val="FFFFFF"/>
                </a:solidFill>
                <a:effectLst>
                  <a:glow rad="101600">
                    <a:schemeClr val="tx1">
                      <a:alpha val="75000"/>
                    </a:schemeClr>
                  </a:glow>
                </a:effectLst>
                <a:latin typeface="Arial" charset="0"/>
                <a:cs typeface="Arial" charset="0"/>
              </a:rPr>
              <a:t>   </a:t>
            </a:r>
            <a:r>
              <a:rPr lang="ar-IQ" sz="2800" b="1" dirty="0">
                <a:solidFill>
                  <a:srgbClr val="FFFFFF"/>
                </a:solidFill>
                <a:effectLst>
                  <a:glow rad="101600">
                    <a:schemeClr val="tx1">
                      <a:alpha val="75000"/>
                    </a:schemeClr>
                  </a:glow>
                </a:effectLst>
                <a:latin typeface="Arial" charset="0"/>
                <a:cs typeface="Arial" charset="0"/>
              </a:rPr>
              <a:t>42- 72</a:t>
            </a:r>
            <a:endParaRPr lang="en-US" sz="2800" b="1" dirty="0">
              <a:solidFill>
                <a:srgbClr val="FFFFFF"/>
              </a:solidFill>
              <a:effectLst>
                <a:glow rad="101600">
                  <a:schemeClr val="tx1">
                    <a:alpha val="75000"/>
                  </a:schemeClr>
                </a:glow>
              </a:effectLst>
              <a:latin typeface="Arial" charset="0"/>
              <a:cs typeface="Arial" charset="0"/>
            </a:endParaRPr>
          </a:p>
          <a:p>
            <a:pPr marL="0" indent="0" algn="r" eaLnBrk="1" hangingPunct="1">
              <a:buNone/>
              <a:defRPr/>
            </a:pPr>
            <a:r>
              <a:rPr lang="en-US" sz="2800" b="1" dirty="0">
                <a:solidFill>
                  <a:srgbClr val="FFFFFF"/>
                </a:solidFill>
                <a:effectLst>
                  <a:glow rad="101600">
                    <a:schemeClr val="tx1">
                      <a:alpha val="75000"/>
                    </a:schemeClr>
                  </a:glow>
                </a:effectLst>
                <a:latin typeface="Arial" charset="0"/>
                <a:cs typeface="Arial" charset="0"/>
              </a:rPr>
              <a:t> </a:t>
            </a:r>
            <a:r>
              <a:rPr lang="ar-IQ" sz="2800" b="1" dirty="0">
                <a:solidFill>
                  <a:srgbClr val="FFFFFF"/>
                </a:solidFill>
                <a:effectLst>
                  <a:glow rad="101600">
                    <a:schemeClr val="tx1">
                      <a:alpha val="75000"/>
                    </a:schemeClr>
                  </a:glow>
                </a:effectLst>
                <a:latin typeface="Arial" charset="0"/>
                <a:cs typeface="Arial" charset="0"/>
              </a:rPr>
              <a:t>الكتاب 3  المزامير    73 -89      </a:t>
            </a:r>
            <a:endParaRPr lang="en-US" sz="2800" b="1" dirty="0">
              <a:solidFill>
                <a:srgbClr val="FFFFFF"/>
              </a:solidFill>
              <a:effectLst>
                <a:glow rad="101600">
                  <a:schemeClr val="tx1">
                    <a:alpha val="75000"/>
                  </a:schemeClr>
                </a:glow>
              </a:effectLst>
              <a:latin typeface="Arial" charset="0"/>
              <a:cs typeface="Arial" charset="0"/>
            </a:endParaRPr>
          </a:p>
          <a:p>
            <a:pPr algn="r" eaLnBrk="1" hangingPunct="1">
              <a:buNone/>
              <a:defRPr/>
            </a:pPr>
            <a:r>
              <a:rPr lang="ar-IQ" sz="2800" b="1" dirty="0">
                <a:solidFill>
                  <a:srgbClr val="FFFFFF"/>
                </a:solidFill>
                <a:effectLst>
                  <a:glow rad="101600">
                    <a:schemeClr val="tx1">
                      <a:alpha val="75000"/>
                    </a:schemeClr>
                  </a:glow>
                </a:effectLst>
                <a:latin typeface="Arial" charset="0"/>
                <a:cs typeface="Arial" charset="0"/>
              </a:rPr>
              <a:t>الكتاب 4  المزامير     90 – 106 </a:t>
            </a:r>
            <a:endParaRPr lang="en-US" sz="2800" b="1" dirty="0">
              <a:solidFill>
                <a:srgbClr val="FFFFFF"/>
              </a:solidFill>
              <a:effectLst>
                <a:glow rad="101600">
                  <a:schemeClr val="tx1">
                    <a:alpha val="75000"/>
                  </a:schemeClr>
                </a:glow>
              </a:effectLst>
              <a:latin typeface="Arial" charset="0"/>
              <a:cs typeface="Arial" charset="0"/>
            </a:endParaRPr>
          </a:p>
          <a:p>
            <a:pPr marL="0" indent="0" algn="r" eaLnBrk="1" hangingPunct="1">
              <a:buNone/>
              <a:defRPr/>
            </a:pPr>
            <a:r>
              <a:rPr lang="en-US" sz="2800" b="1" dirty="0">
                <a:solidFill>
                  <a:srgbClr val="FFFFFF"/>
                </a:solidFill>
                <a:effectLst>
                  <a:glow rad="101600">
                    <a:schemeClr val="tx1">
                      <a:alpha val="75000"/>
                    </a:schemeClr>
                  </a:glow>
                </a:effectLst>
                <a:latin typeface="Arial" charset="0"/>
                <a:cs typeface="Arial" charset="0"/>
              </a:rPr>
              <a:t> </a:t>
            </a:r>
            <a:r>
              <a:rPr lang="ar-IQ" sz="2800" b="1" dirty="0">
                <a:solidFill>
                  <a:srgbClr val="FFFFFF"/>
                </a:solidFill>
                <a:effectLst>
                  <a:glow rad="101600">
                    <a:schemeClr val="tx1">
                      <a:alpha val="75000"/>
                    </a:schemeClr>
                  </a:glow>
                </a:effectLst>
                <a:latin typeface="Arial" charset="0"/>
                <a:cs typeface="Arial" charset="0"/>
              </a:rPr>
              <a:t>الكتاب  5 المزامير     107 -150   </a:t>
            </a:r>
            <a:endParaRPr lang="en-US" sz="2800" b="1" dirty="0">
              <a:solidFill>
                <a:srgbClr val="FFFFFF"/>
              </a:solidFill>
              <a:effectLst>
                <a:glow rad="101600">
                  <a:schemeClr val="tx1">
                    <a:alpha val="75000"/>
                  </a:schemeClr>
                </a:glow>
              </a:effectLst>
              <a:latin typeface="Arial" charset="0"/>
              <a:cs typeface="Arial" charset="0"/>
            </a:endParaRPr>
          </a:p>
          <a:p>
            <a:pPr algn="r" eaLnBrk="1" hangingPunct="1">
              <a:defRPr/>
            </a:pPr>
            <a:endParaRPr lang="en-US" sz="2800" b="1" dirty="0">
              <a:solidFill>
                <a:srgbClr val="FFFFFF"/>
              </a:solidFill>
              <a:effectLst>
                <a:glow rad="101600">
                  <a:schemeClr val="tx1">
                    <a:alpha val="75000"/>
                  </a:schemeClr>
                </a:glow>
              </a:effectLst>
              <a:latin typeface="Arial" charset="0"/>
              <a:cs typeface="Arial" charset="0"/>
            </a:endParaRPr>
          </a:p>
          <a:p>
            <a:pPr algn="r" eaLnBrk="1" hangingPunct="1">
              <a:buFontTx/>
              <a:buNone/>
              <a:defRPr/>
            </a:pPr>
            <a:r>
              <a:rPr lang="ar-IQ" sz="2800" b="1" dirty="0">
                <a:solidFill>
                  <a:srgbClr val="FFFFFF"/>
                </a:solidFill>
                <a:effectLst>
                  <a:glow rad="101600">
                    <a:schemeClr val="tx1">
                      <a:alpha val="75000"/>
                    </a:schemeClr>
                  </a:glow>
                </a:effectLst>
                <a:latin typeface="Arial" charset="0"/>
                <a:cs typeface="Arial" charset="0"/>
              </a:rPr>
              <a:t>كل من هذه الكتب الخمسة ينتهي بالتمجيد              </a:t>
            </a:r>
            <a:endParaRPr lang="en-US" sz="2800" b="1" dirty="0">
              <a:solidFill>
                <a:srgbClr val="FFFFFF"/>
              </a:solidFill>
              <a:effectLst>
                <a:glow rad="101600">
                  <a:schemeClr val="tx1">
                    <a:alpha val="75000"/>
                  </a:schemeClr>
                </a:glow>
              </a:effectLst>
              <a:latin typeface="Arial" charset="0"/>
              <a:cs typeface="Arial" charset="0"/>
            </a:endParaRPr>
          </a:p>
          <a:p>
            <a:pPr algn="r" eaLnBrk="1" hangingPunct="1">
              <a:buFontTx/>
              <a:buNone/>
              <a:defRPr/>
            </a:pPr>
            <a:endParaRPr lang="en-US" sz="2800" b="1" dirty="0">
              <a:solidFill>
                <a:srgbClr val="FFFFFF"/>
              </a:solidFill>
              <a:effectLst>
                <a:glow rad="101600">
                  <a:schemeClr val="tx1">
                    <a:alpha val="75000"/>
                  </a:schemeClr>
                </a:glow>
              </a:effectLst>
              <a:latin typeface="Arial" charset="0"/>
              <a:cs typeface="Arial" charset="0"/>
            </a:endParaRPr>
          </a:p>
        </p:txBody>
      </p:sp>
      <p:sp>
        <p:nvSpPr>
          <p:cNvPr id="4" name="Text Box 50"/>
          <p:cNvSpPr txBox="1">
            <a:spLocks noChangeArrowheads="1"/>
          </p:cNvSpPr>
          <p:nvPr/>
        </p:nvSpPr>
        <p:spPr bwMode="auto">
          <a:xfrm>
            <a:off x="8305811" y="528645"/>
            <a:ext cx="642355" cy="461665"/>
          </a:xfrm>
          <a:prstGeom prst="rect">
            <a:avLst/>
          </a:prstGeom>
          <a:noFill/>
          <a:ln w="9525">
            <a:noFill/>
            <a:miter lim="800000"/>
            <a:headEnd/>
            <a:tailEnd/>
          </a:ln>
          <a:effectLst>
            <a:outerShdw blurRad="63500" dist="35921" dir="2700000" algn="ctr" rotWithShape="0">
              <a:srgbClr val="100D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Arial" pitchFamily="-105" charset="0"/>
                <a:cs typeface="Arial"/>
              </a:rPr>
              <a:t>P </a:t>
            </a:r>
            <a:r>
              <a:rPr kumimoji="0" lang="ar-IQ" sz="2400" b="1" i="0" u="none" strike="noStrike" kern="1200" cap="none" spc="0" normalizeH="0" baseline="0" noProof="0" dirty="0">
                <a:ln>
                  <a:noFill/>
                </a:ln>
                <a:solidFill>
                  <a:srgbClr val="FFFFFF"/>
                </a:solidFill>
                <a:effectLst/>
                <a:uLnTx/>
                <a:uFillTx/>
                <a:latin typeface="Arial"/>
                <a:ea typeface="Arial" pitchFamily="-105" charset="0"/>
                <a:cs typeface="Arial"/>
              </a:rPr>
              <a:t>3</a:t>
            </a:r>
            <a:endParaRPr kumimoji="0" lang="en-US" sz="2400" b="1" i="0" u="none" strike="noStrike" kern="1200" cap="none" spc="0" normalizeH="0" baseline="0" noProof="0" dirty="0">
              <a:ln>
                <a:noFill/>
              </a:ln>
              <a:solidFill>
                <a:srgbClr val="FFFFFF"/>
              </a:solidFill>
              <a:effectLst/>
              <a:uLnTx/>
              <a:uFillTx/>
              <a:latin typeface="Arial"/>
              <a:ea typeface="Arial" pitchFamily="-105" charset="0"/>
              <a:cs typeface="Aria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to="" calcmode="lin" valueType="num">
                                      <p:cBhvr>
                                        <p:cTn id="7" dur="1" fill="hold"/>
                                        <p:tgtEl>
                                          <p:spTgt spid="22531">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 to="" calcmode="lin" valueType="num">
                                      <p:cBhvr>
                                        <p:cTn id="12" dur="1" fill="hold"/>
                                        <p:tgtEl>
                                          <p:spTgt spid="22531">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2531">
                                            <p:txEl>
                                              <p:pRg st="2" end="2"/>
                                            </p:txEl>
                                          </p:spTgt>
                                        </p:tgtEl>
                                        <p:attrNameLst>
                                          <p:attrName>style.visibility</p:attrName>
                                        </p:attrNameLst>
                                      </p:cBhvr>
                                      <p:to>
                                        <p:strVal val="visible"/>
                                      </p:to>
                                    </p:set>
                                    <p:anim to="" calcmode="lin" valueType="num">
                                      <p:cBhvr>
                                        <p:cTn id="17" dur="1" fill="hold"/>
                                        <p:tgtEl>
                                          <p:spTgt spid="22531">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22531">
                                            <p:txEl>
                                              <p:pRg st="3" end="3"/>
                                            </p:txEl>
                                          </p:spTgt>
                                        </p:tgtEl>
                                        <p:attrNameLst>
                                          <p:attrName>style.visibility</p:attrName>
                                        </p:attrNameLst>
                                      </p:cBhvr>
                                      <p:to>
                                        <p:strVal val="visible"/>
                                      </p:to>
                                    </p:set>
                                    <p:anim to="" calcmode="lin" valueType="num">
                                      <p:cBhvr>
                                        <p:cTn id="22" dur="1" fill="hold"/>
                                        <p:tgtEl>
                                          <p:spTgt spid="22531">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2531">
                                            <p:txEl>
                                              <p:pRg st="4" end="4"/>
                                            </p:txEl>
                                          </p:spTgt>
                                        </p:tgtEl>
                                        <p:attrNameLst>
                                          <p:attrName>style.visibility</p:attrName>
                                        </p:attrNameLst>
                                      </p:cBhvr>
                                      <p:to>
                                        <p:strVal val="visible"/>
                                      </p:to>
                                    </p:set>
                                    <p:anim to="" calcmode="lin" valueType="num">
                                      <p:cBhvr>
                                        <p:cTn id="27" dur="1" fill="hold"/>
                                        <p:tgtEl>
                                          <p:spTgt spid="22531">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22531">
                                            <p:txEl>
                                              <p:pRg st="6" end="6"/>
                                            </p:txEl>
                                          </p:spTgt>
                                        </p:tgtEl>
                                        <p:attrNameLst>
                                          <p:attrName>style.visibility</p:attrName>
                                        </p:attrNameLst>
                                      </p:cBhvr>
                                      <p:to>
                                        <p:strVal val="visible"/>
                                      </p:to>
                                    </p:set>
                                    <p:anim to="" calcmode="lin" valueType="num">
                                      <p:cBhvr>
                                        <p:cTn id="32" dur="1" fill="hold"/>
                                        <p:tgtEl>
                                          <p:spTgt spid="22531">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effectLst>
            <a:outerShdw blurRad="63500" dist="38099" dir="2700000" algn="ctr" rotWithShape="0">
              <a:schemeClr val="tx2">
                <a:alpha val="74998"/>
              </a:schemeClr>
            </a:outerShdw>
          </a:effectLst>
        </p:spPr>
        <p:txBody>
          <a:bodyPr/>
          <a:lstStyle/>
          <a:p>
            <a:pPr eaLnBrk="1" hangingPunct="1">
              <a:defRPr/>
            </a:pPr>
            <a:r>
              <a:rPr lang="ar-JO" dirty="0">
                <a:solidFill>
                  <a:srgbClr val="FFFF00"/>
                </a:solidFill>
                <a:ea typeface="+mj-ea"/>
              </a:rPr>
              <a:t>أ</a:t>
            </a:r>
            <a:r>
              <a:rPr lang="ar-IQ" dirty="0">
                <a:solidFill>
                  <a:srgbClr val="FFFF00"/>
                </a:solidFill>
                <a:ea typeface="+mj-ea"/>
              </a:rPr>
              <a:t>سباب التصنيفات</a:t>
            </a:r>
            <a:endParaRPr lang="en-US" dirty="0">
              <a:solidFill>
                <a:srgbClr val="FFFF00"/>
              </a:solidFill>
              <a:ea typeface="+mj-ea"/>
            </a:endParaRPr>
          </a:p>
        </p:txBody>
      </p:sp>
      <p:sp>
        <p:nvSpPr>
          <p:cNvPr id="24579" name="Rectangle 3"/>
          <p:cNvSpPr>
            <a:spLocks noGrp="1" noChangeArrowheads="1"/>
          </p:cNvSpPr>
          <p:nvPr>
            <p:ph idx="1"/>
          </p:nvPr>
        </p:nvSpPr>
        <p:spPr>
          <a:effectLst/>
        </p:spPr>
        <p:txBody>
          <a:bodyPr/>
          <a:lstStyle/>
          <a:p>
            <a:pPr marL="628650" indent="-628650" algn="r" eaLnBrk="1" hangingPunct="1">
              <a:buFontTx/>
              <a:buNone/>
              <a:defRPr/>
            </a:pPr>
            <a:r>
              <a:rPr lang="ar-IQ" sz="2800" b="1" dirty="0">
                <a:solidFill>
                  <a:srgbClr val="FFFF00"/>
                </a:solidFill>
                <a:ea typeface="+mn-ea"/>
              </a:rPr>
              <a:t>1-  بعض اليهود يعتقد ان هذه الكتب تمثل اسفار موسى الخمسة </a:t>
            </a:r>
          </a:p>
          <a:p>
            <a:pPr marL="628650" indent="-628650" algn="r" eaLnBrk="1" hangingPunct="1">
              <a:buFontTx/>
              <a:buNone/>
              <a:defRPr/>
            </a:pPr>
            <a:r>
              <a:rPr lang="ar-IQ" sz="2800" b="1" dirty="0">
                <a:solidFill>
                  <a:srgbClr val="FFFF00"/>
                </a:solidFill>
                <a:ea typeface="+mn-ea"/>
              </a:rPr>
              <a:t>ولكن بالحقيقة ليس لديهم اثباتات                              </a:t>
            </a:r>
            <a:endParaRPr lang="en-US" sz="2800" b="1" dirty="0">
              <a:solidFill>
                <a:srgbClr val="FFFF00"/>
              </a:solidFill>
              <a:ea typeface="+mn-ea"/>
            </a:endParaRPr>
          </a:p>
        </p:txBody>
      </p:sp>
      <p:sp>
        <p:nvSpPr>
          <p:cNvPr id="219140" name="Text Box 4"/>
          <p:cNvSpPr txBox="1">
            <a:spLocks noChangeArrowheads="1"/>
          </p:cNvSpPr>
          <p:nvPr/>
        </p:nvSpPr>
        <p:spPr bwMode="auto">
          <a:xfrm>
            <a:off x="8299450" y="76208"/>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charset="0"/>
                <a:ea typeface="ＭＳ Ｐゴシック" charset="0"/>
              </a:rPr>
              <a:t>382</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19141" name="Text Box 50"/>
          <p:cNvSpPr txBox="1">
            <a:spLocks noChangeArrowheads="1"/>
          </p:cNvSpPr>
          <p:nvPr/>
        </p:nvSpPr>
        <p:spPr bwMode="auto">
          <a:xfrm>
            <a:off x="8305811" y="457209"/>
            <a:ext cx="6423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P </a:t>
            </a:r>
            <a:r>
              <a:rPr kumimoji="0" lang="ar-IQ" sz="2400" b="1" i="0" u="none" strike="noStrike" kern="1200" cap="none" spc="0" normalizeH="0" baseline="0" noProof="0" dirty="0">
                <a:ln>
                  <a:noFill/>
                </a:ln>
                <a:solidFill>
                  <a:srgbClr val="FFFFFF"/>
                </a:solidFill>
                <a:effectLst/>
                <a:uLnTx/>
                <a:uFillTx/>
                <a:latin typeface="Arial" charset="0"/>
                <a:ea typeface="ＭＳ Ｐゴシック" charset="0"/>
              </a:rPr>
              <a:t>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to="" calcmode="lin" valueType="num">
                                      <p:cBhvr>
                                        <p:cTn id="7" dur="1" fill="hold"/>
                                        <p:tgtEl>
                                          <p:spTgt spid="24579">
                                            <p:txEl>
                                              <p:pRg st="0" end="0"/>
                                            </p:txEl>
                                          </p:spTgt>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 to="" calcmode="lin" valueType="num">
                                      <p:cBhvr>
                                        <p:cTn id="12" dur="1" fill="hold"/>
                                        <p:tgtEl>
                                          <p:spTgt spid="24579">
                                            <p:txEl>
                                              <p:pRg st="1" end="1"/>
                                            </p:txEl>
                                          </p:spTgt>
                                        </p:tgtEl>
                                        <p:attrNameLst>
                                          <p:attrName/>
                                        </p:attrNameLst>
                                      </p:cBhvr>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1186" name="Group 2"/>
          <p:cNvGrpSpPr>
            <a:grpSpLocks/>
          </p:cNvGrpSpPr>
          <p:nvPr/>
        </p:nvGrpSpPr>
        <p:grpSpPr bwMode="auto">
          <a:xfrm>
            <a:off x="31750" y="0"/>
            <a:ext cx="9144000" cy="6858000"/>
            <a:chOff x="0" y="0"/>
            <a:chExt cx="5760" cy="4320"/>
          </a:xfrm>
        </p:grpSpPr>
        <p:grpSp>
          <p:nvGrpSpPr>
            <p:cNvPr id="221220" name="Group 3"/>
            <p:cNvGrpSpPr>
              <a:grpSpLocks/>
            </p:cNvGrpSpPr>
            <p:nvPr/>
          </p:nvGrpSpPr>
          <p:grpSpPr bwMode="auto">
            <a:xfrm>
              <a:off x="4560" y="0"/>
              <a:ext cx="1200" cy="4320"/>
              <a:chOff x="4608" y="0"/>
              <a:chExt cx="1152" cy="4320"/>
            </a:xfrm>
          </p:grpSpPr>
          <p:pic>
            <p:nvPicPr>
              <p:cNvPr id="221233" name="Picture 4" descr="Click to enlarge">
                <a:hlinkClick r:id="rId3" tooltip="Click to enlarge"/>
              </p:cNvPr>
              <p:cNvPicPr>
                <a:picLocks noChangeAspect="1" noChangeArrowheads="1"/>
              </p:cNvPicPr>
              <p:nvPr/>
            </p:nvPicPr>
            <p:blipFill>
              <a:blip r:embed="rId4" cstate="screen">
                <a:lum bright="90000" contrast="-90000"/>
                <a:grayscl/>
                <a:extLst>
                  <a:ext uri="{28A0092B-C50C-407E-A947-70E740481C1C}">
                    <a14:useLocalDpi xmlns:a14="http://schemas.microsoft.com/office/drawing/2010/main"/>
                  </a:ext>
                </a:extLst>
              </a:blip>
              <a:srcRect/>
              <a:stretch>
                <a:fillRect/>
              </a:stretch>
            </p:blipFill>
            <p:spPr bwMode="auto">
              <a:xfrm>
                <a:off x="4608" y="0"/>
                <a:ext cx="1152"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234" name="Picture 5" descr="Click to enlarge">
                <a:hlinkClick r:id="rId3" tooltip="Click to enlarge"/>
              </p:cNvPr>
              <p:cNvPicPr>
                <a:picLocks noChangeAspect="1" noChangeArrowheads="1"/>
              </p:cNvPicPr>
              <p:nvPr/>
            </p:nvPicPr>
            <p:blipFill>
              <a:blip r:embed="rId4" cstate="screen">
                <a:lum bright="90000" contrast="-90000"/>
                <a:grayscl/>
                <a:extLst>
                  <a:ext uri="{28A0092B-C50C-407E-A947-70E740481C1C}">
                    <a14:useLocalDpi xmlns:a14="http://schemas.microsoft.com/office/drawing/2010/main"/>
                  </a:ext>
                </a:extLst>
              </a:blip>
              <a:srcRect/>
              <a:stretch>
                <a:fillRect/>
              </a:stretch>
            </p:blipFill>
            <p:spPr bwMode="auto">
              <a:xfrm>
                <a:off x="4608" y="2160"/>
                <a:ext cx="1152"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1221" name="Group 6"/>
            <p:cNvGrpSpPr>
              <a:grpSpLocks/>
            </p:cNvGrpSpPr>
            <p:nvPr/>
          </p:nvGrpSpPr>
          <p:grpSpPr bwMode="auto">
            <a:xfrm>
              <a:off x="3504" y="0"/>
              <a:ext cx="1200" cy="4320"/>
              <a:chOff x="4608" y="0"/>
              <a:chExt cx="1152" cy="4320"/>
            </a:xfrm>
          </p:grpSpPr>
          <p:pic>
            <p:nvPicPr>
              <p:cNvPr id="221231" name="Picture 7" descr="Click to enlarge">
                <a:hlinkClick r:id="rId3" tooltip="Click to enlarge"/>
              </p:cNvPr>
              <p:cNvPicPr>
                <a:picLocks noChangeAspect="1" noChangeArrowheads="1"/>
              </p:cNvPicPr>
              <p:nvPr/>
            </p:nvPicPr>
            <p:blipFill>
              <a:blip r:embed="rId4" cstate="screen">
                <a:lum bright="90000" contrast="-90000"/>
                <a:grayscl/>
                <a:extLst>
                  <a:ext uri="{28A0092B-C50C-407E-A947-70E740481C1C}">
                    <a14:useLocalDpi xmlns:a14="http://schemas.microsoft.com/office/drawing/2010/main"/>
                  </a:ext>
                </a:extLst>
              </a:blip>
              <a:srcRect/>
              <a:stretch>
                <a:fillRect/>
              </a:stretch>
            </p:blipFill>
            <p:spPr bwMode="auto">
              <a:xfrm>
                <a:off x="4608" y="0"/>
                <a:ext cx="1152"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232" name="Picture 8" descr="Click to enlarge">
                <a:hlinkClick r:id="rId3" tooltip="Click to enlarge"/>
              </p:cNvPr>
              <p:cNvPicPr>
                <a:picLocks noChangeAspect="1" noChangeArrowheads="1"/>
              </p:cNvPicPr>
              <p:nvPr/>
            </p:nvPicPr>
            <p:blipFill>
              <a:blip r:embed="rId4" cstate="screen">
                <a:lum bright="90000" contrast="-90000"/>
                <a:grayscl/>
                <a:extLst>
                  <a:ext uri="{28A0092B-C50C-407E-A947-70E740481C1C}">
                    <a14:useLocalDpi xmlns:a14="http://schemas.microsoft.com/office/drawing/2010/main"/>
                  </a:ext>
                </a:extLst>
              </a:blip>
              <a:srcRect/>
              <a:stretch>
                <a:fillRect/>
              </a:stretch>
            </p:blipFill>
            <p:spPr bwMode="auto">
              <a:xfrm>
                <a:off x="4608" y="2160"/>
                <a:ext cx="1152"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1222" name="Group 9"/>
            <p:cNvGrpSpPr>
              <a:grpSpLocks/>
            </p:cNvGrpSpPr>
            <p:nvPr/>
          </p:nvGrpSpPr>
          <p:grpSpPr bwMode="auto">
            <a:xfrm>
              <a:off x="2304" y="0"/>
              <a:ext cx="1200" cy="4320"/>
              <a:chOff x="4608" y="0"/>
              <a:chExt cx="1152" cy="4320"/>
            </a:xfrm>
          </p:grpSpPr>
          <p:pic>
            <p:nvPicPr>
              <p:cNvPr id="221229" name="Picture 10" descr="Click to enlarge">
                <a:hlinkClick r:id="rId3" tooltip="Click to enlarge"/>
              </p:cNvPr>
              <p:cNvPicPr>
                <a:picLocks noChangeAspect="1" noChangeArrowheads="1"/>
              </p:cNvPicPr>
              <p:nvPr/>
            </p:nvPicPr>
            <p:blipFill>
              <a:blip r:embed="rId4" cstate="screen">
                <a:lum bright="90000" contrast="-90000"/>
                <a:grayscl/>
                <a:extLst>
                  <a:ext uri="{28A0092B-C50C-407E-A947-70E740481C1C}">
                    <a14:useLocalDpi xmlns:a14="http://schemas.microsoft.com/office/drawing/2010/main"/>
                  </a:ext>
                </a:extLst>
              </a:blip>
              <a:srcRect/>
              <a:stretch>
                <a:fillRect/>
              </a:stretch>
            </p:blipFill>
            <p:spPr bwMode="auto">
              <a:xfrm>
                <a:off x="4608" y="0"/>
                <a:ext cx="1152"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230" name="Picture 11" descr="Click to enlarge">
                <a:hlinkClick r:id="rId3" tooltip="Click to enlarge"/>
              </p:cNvPr>
              <p:cNvPicPr>
                <a:picLocks noChangeAspect="1" noChangeArrowheads="1"/>
              </p:cNvPicPr>
              <p:nvPr/>
            </p:nvPicPr>
            <p:blipFill>
              <a:blip r:embed="rId4" cstate="screen">
                <a:lum bright="90000" contrast="-90000"/>
                <a:grayscl/>
                <a:extLst>
                  <a:ext uri="{28A0092B-C50C-407E-A947-70E740481C1C}">
                    <a14:useLocalDpi xmlns:a14="http://schemas.microsoft.com/office/drawing/2010/main"/>
                  </a:ext>
                </a:extLst>
              </a:blip>
              <a:srcRect/>
              <a:stretch>
                <a:fillRect/>
              </a:stretch>
            </p:blipFill>
            <p:spPr bwMode="auto">
              <a:xfrm>
                <a:off x="4608" y="2160"/>
                <a:ext cx="1152"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1223" name="Group 12"/>
            <p:cNvGrpSpPr>
              <a:grpSpLocks/>
            </p:cNvGrpSpPr>
            <p:nvPr/>
          </p:nvGrpSpPr>
          <p:grpSpPr bwMode="auto">
            <a:xfrm>
              <a:off x="1104" y="0"/>
              <a:ext cx="1200" cy="4320"/>
              <a:chOff x="4608" y="0"/>
              <a:chExt cx="1152" cy="4320"/>
            </a:xfrm>
          </p:grpSpPr>
          <p:pic>
            <p:nvPicPr>
              <p:cNvPr id="221227" name="Picture 13" descr="Click to enlarge">
                <a:hlinkClick r:id="rId3" tooltip="Click to enlarge"/>
              </p:cNvPr>
              <p:cNvPicPr>
                <a:picLocks noChangeAspect="1" noChangeArrowheads="1"/>
              </p:cNvPicPr>
              <p:nvPr/>
            </p:nvPicPr>
            <p:blipFill>
              <a:blip r:embed="rId4" cstate="screen">
                <a:lum bright="90000" contrast="-90000"/>
                <a:grayscl/>
                <a:extLst>
                  <a:ext uri="{28A0092B-C50C-407E-A947-70E740481C1C}">
                    <a14:useLocalDpi xmlns:a14="http://schemas.microsoft.com/office/drawing/2010/main"/>
                  </a:ext>
                </a:extLst>
              </a:blip>
              <a:srcRect/>
              <a:stretch>
                <a:fillRect/>
              </a:stretch>
            </p:blipFill>
            <p:spPr bwMode="auto">
              <a:xfrm>
                <a:off x="4608" y="0"/>
                <a:ext cx="1152"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228" name="Picture 14" descr="Click to enlarge">
                <a:hlinkClick r:id="rId3" tooltip="Click to enlarge"/>
              </p:cNvPr>
              <p:cNvPicPr>
                <a:picLocks noChangeAspect="1" noChangeArrowheads="1"/>
              </p:cNvPicPr>
              <p:nvPr/>
            </p:nvPicPr>
            <p:blipFill>
              <a:blip r:embed="rId4" cstate="screen">
                <a:lum bright="90000" contrast="-90000"/>
                <a:grayscl/>
                <a:extLst>
                  <a:ext uri="{28A0092B-C50C-407E-A947-70E740481C1C}">
                    <a14:useLocalDpi xmlns:a14="http://schemas.microsoft.com/office/drawing/2010/main"/>
                  </a:ext>
                </a:extLst>
              </a:blip>
              <a:srcRect/>
              <a:stretch>
                <a:fillRect/>
              </a:stretch>
            </p:blipFill>
            <p:spPr bwMode="auto">
              <a:xfrm>
                <a:off x="4608" y="2160"/>
                <a:ext cx="1152"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1224" name="Group 15"/>
            <p:cNvGrpSpPr>
              <a:grpSpLocks/>
            </p:cNvGrpSpPr>
            <p:nvPr/>
          </p:nvGrpSpPr>
          <p:grpSpPr bwMode="auto">
            <a:xfrm>
              <a:off x="0" y="0"/>
              <a:ext cx="1200" cy="4320"/>
              <a:chOff x="4608" y="0"/>
              <a:chExt cx="1152" cy="4320"/>
            </a:xfrm>
          </p:grpSpPr>
          <p:pic>
            <p:nvPicPr>
              <p:cNvPr id="221225" name="Picture 16" descr="Click to enlarge">
                <a:hlinkClick r:id="rId3" tooltip="Click to enlarge"/>
              </p:cNvPr>
              <p:cNvPicPr>
                <a:picLocks noChangeAspect="1" noChangeArrowheads="1"/>
              </p:cNvPicPr>
              <p:nvPr/>
            </p:nvPicPr>
            <p:blipFill>
              <a:blip r:embed="rId4" cstate="screen">
                <a:lum bright="90000" contrast="-90000"/>
                <a:grayscl/>
                <a:extLst>
                  <a:ext uri="{28A0092B-C50C-407E-A947-70E740481C1C}">
                    <a14:useLocalDpi xmlns:a14="http://schemas.microsoft.com/office/drawing/2010/main"/>
                  </a:ext>
                </a:extLst>
              </a:blip>
              <a:srcRect/>
              <a:stretch>
                <a:fillRect/>
              </a:stretch>
            </p:blipFill>
            <p:spPr bwMode="auto">
              <a:xfrm>
                <a:off x="4608" y="0"/>
                <a:ext cx="1152"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226" name="Picture 17" descr="Click to enlarge">
                <a:hlinkClick r:id="rId3" tooltip="Click to enlarge"/>
              </p:cNvPr>
              <p:cNvPicPr>
                <a:picLocks noChangeAspect="1" noChangeArrowheads="1"/>
              </p:cNvPicPr>
              <p:nvPr/>
            </p:nvPicPr>
            <p:blipFill>
              <a:blip r:embed="rId4" cstate="screen">
                <a:lum bright="90000" contrast="-90000"/>
                <a:grayscl/>
                <a:extLst>
                  <a:ext uri="{28A0092B-C50C-407E-A947-70E740481C1C}">
                    <a14:useLocalDpi xmlns:a14="http://schemas.microsoft.com/office/drawing/2010/main"/>
                  </a:ext>
                </a:extLst>
              </a:blip>
              <a:srcRect/>
              <a:stretch>
                <a:fillRect/>
              </a:stretch>
            </p:blipFill>
            <p:spPr bwMode="auto">
              <a:xfrm>
                <a:off x="4608" y="2160"/>
                <a:ext cx="1152"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21187" name="Rectangle 18"/>
          <p:cNvSpPr>
            <a:spLocks noGrp="1" noChangeArrowheads="1"/>
          </p:cNvSpPr>
          <p:nvPr>
            <p:ph type="title"/>
          </p:nvPr>
        </p:nvSpPr>
        <p:spPr>
          <a:xfrm>
            <a:off x="457200" y="228600"/>
            <a:ext cx="8229600" cy="1143000"/>
          </a:xfrm>
          <a:noFill/>
        </p:spPr>
        <p:txBody>
          <a:bodyPr/>
          <a:lstStyle/>
          <a:p>
            <a:pPr eaLnBrk="1" hangingPunct="1"/>
            <a:r>
              <a:rPr lang="ar-IQ" sz="3600" b="1" dirty="0">
                <a:solidFill>
                  <a:srgbClr val="B12143"/>
                </a:solidFill>
                <a:latin typeface="Arial" charset="0"/>
              </a:rPr>
              <a:t>علاقة العهد بالله</a:t>
            </a:r>
            <a:endParaRPr lang="en-GB" sz="3600" b="1" dirty="0">
              <a:solidFill>
                <a:srgbClr val="B12143"/>
              </a:solidFill>
              <a:latin typeface="Arial" charset="0"/>
            </a:endParaRPr>
          </a:p>
        </p:txBody>
      </p:sp>
      <p:graphicFrame>
        <p:nvGraphicFramePr>
          <p:cNvPr id="344083" name="Group 19"/>
          <p:cNvGraphicFramePr>
            <a:graphicFrameLocks noGrp="1"/>
          </p:cNvGraphicFramePr>
          <p:nvPr>
            <p:ph type="tbl" idx="1"/>
          </p:nvPr>
        </p:nvGraphicFramePr>
        <p:xfrm>
          <a:off x="228600" y="1371601"/>
          <a:ext cx="8686800" cy="5227008"/>
        </p:xfrm>
        <a:graphic>
          <a:graphicData uri="http://schemas.openxmlformats.org/drawingml/2006/table">
            <a:tbl>
              <a:tblPr/>
              <a:tblGrid>
                <a:gridCol w="1219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5486400">
                  <a:extLst>
                    <a:ext uri="{9D8B030D-6E8A-4147-A177-3AD203B41FA5}">
                      <a16:colId xmlns:a16="http://schemas.microsoft.com/office/drawing/2014/main" val="20002"/>
                    </a:ext>
                  </a:extLst>
                </a:gridCol>
              </a:tblGrid>
              <a:tr h="876300">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US"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ar-IQ" sz="2400" b="1" i="0" u="none" strike="noStrike" cap="none" normalizeH="0" baseline="0" dirty="0">
                          <a:ln>
                            <a:noFill/>
                          </a:ln>
                          <a:solidFill>
                            <a:srgbClr val="B12143"/>
                          </a:solidFill>
                          <a:effectLst/>
                          <a:latin typeface="Arial" charset="0"/>
                          <a:ea typeface="ＭＳ Ｐゴシック" charset="0"/>
                          <a:cs typeface="Arial" charset="0"/>
                        </a:rPr>
                        <a:t>كتاب يخص اسفار موسى الخمسة</a:t>
                      </a:r>
                      <a:endParaRPr kumimoji="0" lang="en-GB" sz="2400" b="1"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50000"/>
                        </a:spcBef>
                        <a:spcAft>
                          <a:spcPct val="0"/>
                        </a:spcAft>
                        <a:buClrTx/>
                        <a:buSzTx/>
                        <a:buFontTx/>
                        <a:buNone/>
                        <a:tabLst/>
                      </a:pPr>
                      <a:r>
                        <a:rPr kumimoji="0" lang="ar-IQ" sz="2400" b="1" i="0" u="none" strike="noStrike" cap="none" normalizeH="0" baseline="0" dirty="0">
                          <a:ln>
                            <a:noFill/>
                          </a:ln>
                          <a:solidFill>
                            <a:srgbClr val="B12143"/>
                          </a:solidFill>
                          <a:effectLst/>
                          <a:latin typeface="Arial" charset="0"/>
                          <a:ea typeface="ＭＳ Ｐゴシック" charset="0"/>
                          <a:cs typeface="Arial" charset="0"/>
                        </a:rPr>
                        <a:t>المراسلات    </a:t>
                      </a:r>
                      <a:endParaRPr kumimoji="0" lang="en-GB" sz="2400" b="1"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46139">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ar-IQ" sz="2300" b="0" i="0" u="none" strike="noStrike" cap="none" normalizeH="0" baseline="0" dirty="0">
                          <a:ln>
                            <a:noFill/>
                          </a:ln>
                          <a:solidFill>
                            <a:srgbClr val="B12143"/>
                          </a:solidFill>
                          <a:effectLst/>
                          <a:latin typeface="Arial" charset="0"/>
                          <a:ea typeface="ＭＳ Ｐゴシック" charset="0"/>
                          <a:cs typeface="Arial" charset="0"/>
                        </a:rPr>
                        <a:t>الكتاب  1</a:t>
                      </a:r>
                      <a:endParaRPr kumimoji="0" lang="en-GB"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ar-IQ" sz="2300" b="0" i="0" u="none" strike="noStrike" cap="none" normalizeH="0" baseline="0" dirty="0">
                          <a:ln>
                            <a:noFill/>
                          </a:ln>
                          <a:solidFill>
                            <a:srgbClr val="B12143"/>
                          </a:solidFill>
                          <a:effectLst/>
                          <a:latin typeface="Arial" charset="0"/>
                          <a:ea typeface="ＭＳ Ｐゴシック" charset="0"/>
                          <a:cs typeface="Arial" charset="0"/>
                        </a:rPr>
                        <a:t>التكوين</a:t>
                      </a:r>
                      <a:endParaRPr kumimoji="0" lang="en-GB"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dirty="0">
                          <a:ln>
                            <a:noFill/>
                          </a:ln>
                          <a:solidFill>
                            <a:srgbClr val="B12143"/>
                          </a:solidFill>
                          <a:effectLst/>
                          <a:latin typeface="Arial" charset="0"/>
                          <a:ea typeface="ＭＳ Ｐゴシック" charset="0"/>
                          <a:cs typeface="Arial" charset="0"/>
                        </a:rPr>
                        <a:t>, </a:t>
                      </a:r>
                      <a:r>
                        <a:rPr kumimoji="0" lang="ar-IQ" sz="2300" b="0" i="0" u="none" strike="noStrike" cap="none" normalizeH="0" baseline="0" dirty="0">
                          <a:ln>
                            <a:noFill/>
                          </a:ln>
                          <a:solidFill>
                            <a:srgbClr val="B12143"/>
                          </a:solidFill>
                          <a:effectLst/>
                          <a:latin typeface="Arial" charset="0"/>
                          <a:ea typeface="ＭＳ Ｐゴシック" charset="0"/>
                          <a:cs typeface="Arial" charset="0"/>
                        </a:rPr>
                        <a:t>الرجل التقي -------- الرجل الشرير --------- الرجل ا ابن الانسان</a:t>
                      </a:r>
                      <a:endParaRPr kumimoji="0" lang="en-GB"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46139">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ar-IQ" sz="2300" b="0" i="0" u="none" strike="noStrike" cap="none" normalizeH="0" baseline="0" dirty="0">
                          <a:ln>
                            <a:noFill/>
                          </a:ln>
                          <a:solidFill>
                            <a:srgbClr val="B12143"/>
                          </a:solidFill>
                          <a:effectLst/>
                          <a:latin typeface="Arial" charset="0"/>
                          <a:ea typeface="ＭＳ Ｐゴシック" charset="0"/>
                          <a:cs typeface="Arial" charset="0"/>
                        </a:rPr>
                        <a:t>الكتاب   2</a:t>
                      </a:r>
                      <a:endParaRPr kumimoji="0" lang="en-GB"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dirty="0">
                          <a:ln>
                            <a:noFill/>
                          </a:ln>
                          <a:solidFill>
                            <a:srgbClr val="B12143"/>
                          </a:solidFill>
                          <a:effectLst/>
                          <a:latin typeface="Arial" charset="0"/>
                          <a:ea typeface="ＭＳ Ｐゴシック" charset="0"/>
                          <a:cs typeface="Arial" charset="0"/>
                        </a:rPr>
                        <a:t> </a:t>
                      </a:r>
                      <a:r>
                        <a:rPr kumimoji="0" lang="ar-IQ" sz="2300" b="0" i="0" u="none" strike="noStrike" cap="none" normalizeH="0" baseline="0" dirty="0">
                          <a:ln>
                            <a:noFill/>
                          </a:ln>
                          <a:solidFill>
                            <a:srgbClr val="B12143"/>
                          </a:solidFill>
                          <a:effectLst/>
                          <a:latin typeface="Arial" charset="0"/>
                          <a:ea typeface="ＭＳ Ｐゴシック" charset="0"/>
                          <a:cs typeface="Arial" charset="0"/>
                        </a:rPr>
                        <a:t>الخروج</a:t>
                      </a:r>
                      <a:endParaRPr kumimoji="0" lang="en-GB"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50000"/>
                        </a:spcBef>
                        <a:spcAft>
                          <a:spcPct val="0"/>
                        </a:spcAft>
                        <a:buClrTx/>
                        <a:buSzTx/>
                        <a:buFontTx/>
                        <a:buNone/>
                        <a:tabLst/>
                      </a:pPr>
                      <a:r>
                        <a:rPr kumimoji="0" lang="ar-IQ" sz="2300" b="0" i="0" u="none" strike="noStrike" cap="none" normalizeH="0" baseline="0" dirty="0">
                          <a:ln>
                            <a:noFill/>
                          </a:ln>
                          <a:solidFill>
                            <a:srgbClr val="B12143"/>
                          </a:solidFill>
                          <a:effectLst/>
                          <a:latin typeface="Arial" charset="0"/>
                          <a:ea typeface="ＭＳ Ｐゴシック" charset="0"/>
                          <a:cs typeface="Arial" charset="0"/>
                        </a:rPr>
                        <a:t>قصة خراب اسرائيل والفداء </a:t>
                      </a:r>
                    </a:p>
                    <a:p>
                      <a:pPr marL="0" marR="0" lvl="0" indent="0" algn="ctr" defTabSz="914400" rtl="1" eaLnBrk="1" fontAlgn="base" latinLnBrk="0" hangingPunct="1">
                        <a:lnSpc>
                          <a:spcPct val="100000"/>
                        </a:lnSpc>
                        <a:spcBef>
                          <a:spcPct val="50000"/>
                        </a:spcBef>
                        <a:spcAft>
                          <a:spcPct val="0"/>
                        </a:spcAft>
                        <a:buClrTx/>
                        <a:buSzTx/>
                        <a:buFontTx/>
                        <a:buNone/>
                        <a:tabLst/>
                      </a:pPr>
                      <a:r>
                        <a:rPr kumimoji="0" lang="ar-IQ" sz="2300" b="0" i="0" u="none" strike="noStrike" cap="none" normalizeH="0" baseline="0" dirty="0">
                          <a:ln>
                            <a:noFill/>
                          </a:ln>
                          <a:solidFill>
                            <a:srgbClr val="B12143"/>
                          </a:solidFill>
                          <a:effectLst/>
                          <a:latin typeface="Arial" charset="0"/>
                          <a:ea typeface="ＭＳ Ｐゴシック" charset="0"/>
                          <a:cs typeface="Arial" charset="0"/>
                        </a:rPr>
                        <a:t>تنتهي مع ملكوت المزمور</a:t>
                      </a:r>
                      <a:endParaRPr kumimoji="0" lang="en-GB"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44551">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ar-IQ" sz="2300" b="0" i="0" u="none" strike="noStrike" cap="none" normalizeH="0" baseline="0" dirty="0">
                          <a:ln>
                            <a:noFill/>
                          </a:ln>
                          <a:solidFill>
                            <a:srgbClr val="B12143"/>
                          </a:solidFill>
                          <a:effectLst/>
                          <a:latin typeface="Arial" charset="0"/>
                          <a:ea typeface="ＭＳ Ｐゴシック" charset="0"/>
                          <a:cs typeface="Arial" charset="0"/>
                        </a:rPr>
                        <a:t>الكتاب  3</a:t>
                      </a:r>
                      <a:endParaRPr kumimoji="0" lang="en-GB"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ar-IQ" sz="2300" b="0" i="0" u="none" strike="noStrike" cap="none" normalizeH="0" baseline="0" dirty="0">
                          <a:ln>
                            <a:noFill/>
                          </a:ln>
                          <a:solidFill>
                            <a:srgbClr val="B12143"/>
                          </a:solidFill>
                          <a:effectLst/>
                          <a:latin typeface="Arial" charset="0"/>
                          <a:ea typeface="ＭＳ Ｐゴシック" charset="0"/>
                          <a:cs typeface="Arial" charset="0"/>
                        </a:rPr>
                        <a:t>اللاويين</a:t>
                      </a:r>
                      <a:endParaRPr kumimoji="0" lang="en-GB"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50000"/>
                        </a:spcBef>
                        <a:spcAft>
                          <a:spcPct val="0"/>
                        </a:spcAft>
                        <a:buClrTx/>
                        <a:buSzTx/>
                        <a:buFontTx/>
                        <a:buNone/>
                        <a:tabLst/>
                      </a:pPr>
                      <a:r>
                        <a:rPr kumimoji="0" lang="ar-IQ" sz="2300" b="0" i="0" u="none" strike="noStrike" cap="none" normalizeH="0" baseline="0" dirty="0">
                          <a:ln>
                            <a:noFill/>
                          </a:ln>
                          <a:solidFill>
                            <a:srgbClr val="B12143"/>
                          </a:solidFill>
                          <a:effectLst/>
                          <a:latin typeface="Arial" charset="0"/>
                          <a:ea typeface="ＭＳ Ｐゴシック" charset="0"/>
                          <a:cs typeface="Arial" charset="0"/>
                        </a:rPr>
                        <a:t>الحرم : اشارات الى القداسة   لجماعة </a:t>
                      </a:r>
                      <a:r>
                        <a:rPr kumimoji="0" lang="ar-IQ" sz="2300" b="0" i="0" u="none" strike="noStrike" cap="none" normalizeH="0" baseline="0" dirty="0" err="1">
                          <a:ln>
                            <a:noFill/>
                          </a:ln>
                          <a:solidFill>
                            <a:srgbClr val="B12143"/>
                          </a:solidFill>
                          <a:effectLst/>
                          <a:latin typeface="Arial" charset="0"/>
                          <a:ea typeface="ＭＳ Ｐゴシック" charset="0"/>
                          <a:cs typeface="Arial" charset="0"/>
                        </a:rPr>
                        <a:t>صهبون</a:t>
                      </a:r>
                      <a:r>
                        <a:rPr kumimoji="0" lang="ar-IQ" sz="2300" b="0" i="0" u="none" strike="noStrike" cap="none" normalizeH="0" baseline="0" dirty="0">
                          <a:ln>
                            <a:noFill/>
                          </a:ln>
                          <a:solidFill>
                            <a:srgbClr val="B12143"/>
                          </a:solidFill>
                          <a:effectLst/>
                          <a:latin typeface="Arial" charset="0"/>
                          <a:ea typeface="ＭＳ Ｐゴシック" charset="0"/>
                          <a:cs typeface="Arial" charset="0"/>
                        </a:rPr>
                        <a:t> وتتضمن 11\12 مزمور </a:t>
                      </a:r>
                      <a:r>
                        <a:rPr kumimoji="0" lang="ar-IQ" sz="2300" b="0" i="0" u="none" strike="noStrike" cap="none" normalizeH="0" baseline="0" dirty="0" err="1">
                          <a:ln>
                            <a:noFill/>
                          </a:ln>
                          <a:solidFill>
                            <a:srgbClr val="B12143"/>
                          </a:solidFill>
                          <a:effectLst/>
                          <a:latin typeface="Arial" charset="0"/>
                          <a:ea typeface="ＭＳ Ｐゴシック" charset="0"/>
                          <a:cs typeface="Arial" charset="0"/>
                        </a:rPr>
                        <a:t>لآساف</a:t>
                      </a:r>
                      <a:r>
                        <a:rPr kumimoji="0" lang="ar-IQ" sz="2300" b="0" i="0" u="none" strike="noStrike" cap="none" normalizeH="0" baseline="0" dirty="0">
                          <a:ln>
                            <a:noFill/>
                          </a:ln>
                          <a:solidFill>
                            <a:srgbClr val="B12143"/>
                          </a:solidFill>
                          <a:effectLst/>
                          <a:latin typeface="Arial" charset="0"/>
                          <a:ea typeface="ＭＳ Ｐゴシック" charset="0"/>
                          <a:cs typeface="Arial" charset="0"/>
                        </a:rPr>
                        <a:t> </a:t>
                      </a:r>
                      <a:endParaRPr kumimoji="0" lang="en-GB"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46139">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ar-IQ" sz="2300" b="0" i="0" u="none" strike="noStrike" cap="none" normalizeH="0" baseline="0" dirty="0">
                          <a:ln>
                            <a:noFill/>
                          </a:ln>
                          <a:solidFill>
                            <a:srgbClr val="B12143"/>
                          </a:solidFill>
                          <a:effectLst/>
                          <a:latin typeface="Arial" charset="0"/>
                          <a:ea typeface="ＭＳ Ｐゴシック" charset="0"/>
                          <a:cs typeface="Arial" charset="0"/>
                        </a:rPr>
                        <a:t>الكتاب  4</a:t>
                      </a:r>
                      <a:endParaRPr kumimoji="0" lang="en-GB"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ar-IQ" sz="2300" b="0" i="0" u="none" strike="noStrike" cap="none" normalizeH="0" baseline="0" dirty="0">
                          <a:ln>
                            <a:noFill/>
                          </a:ln>
                          <a:solidFill>
                            <a:srgbClr val="B12143"/>
                          </a:solidFill>
                          <a:effectLst/>
                          <a:latin typeface="Arial" charset="0"/>
                          <a:ea typeface="ＭＳ Ｐゴシック" charset="0"/>
                          <a:cs typeface="Arial" charset="0"/>
                        </a:rPr>
                        <a:t>العدد  </a:t>
                      </a:r>
                      <a:endParaRPr kumimoji="0" lang="en-GB"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ar-IQ" sz="2300" b="0" i="0" u="none" strike="noStrike" cap="none" normalizeH="0" baseline="0" dirty="0">
                          <a:ln>
                            <a:noFill/>
                          </a:ln>
                          <a:solidFill>
                            <a:srgbClr val="B12143"/>
                          </a:solidFill>
                          <a:effectLst/>
                          <a:latin typeface="Arial" charset="0"/>
                          <a:ea typeface="ＭＳ Ｐゴシック" charset="0"/>
                          <a:cs typeface="Arial" charset="0"/>
                        </a:rPr>
                        <a:t>البرية : وتتضمن اشارة الى موسى والتمرد والفشل </a:t>
                      </a:r>
                      <a:endParaRPr kumimoji="0" lang="en-GB"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6139">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ar-IQ" sz="2300" b="0" i="0" u="none" strike="noStrike" cap="none" normalizeH="0" baseline="0" dirty="0">
                          <a:ln>
                            <a:noFill/>
                          </a:ln>
                          <a:solidFill>
                            <a:srgbClr val="B12143"/>
                          </a:solidFill>
                          <a:effectLst/>
                          <a:latin typeface="Arial" charset="0"/>
                          <a:ea typeface="ＭＳ Ｐゴシック" charset="0"/>
                          <a:cs typeface="Arial" charset="0"/>
                        </a:rPr>
                        <a:t>الكتاب  5</a:t>
                      </a:r>
                      <a:endParaRPr kumimoji="0" lang="en-GB"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ar-IQ" sz="2300" b="0" i="0" u="none" strike="noStrike" cap="none" normalizeH="0" baseline="0" dirty="0">
                          <a:ln>
                            <a:noFill/>
                          </a:ln>
                          <a:solidFill>
                            <a:srgbClr val="B12143"/>
                          </a:solidFill>
                          <a:effectLst/>
                          <a:latin typeface="Arial" charset="0"/>
                          <a:ea typeface="ＭＳ Ｐゴシック" charset="0"/>
                          <a:cs typeface="Arial" charset="0"/>
                        </a:rPr>
                        <a:t>التثنية </a:t>
                      </a:r>
                      <a:endParaRPr kumimoji="0" lang="en-GB"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50000"/>
                        </a:spcBef>
                        <a:spcAft>
                          <a:spcPct val="0"/>
                        </a:spcAft>
                        <a:buClrTx/>
                        <a:buSzTx/>
                        <a:buFontTx/>
                        <a:buNone/>
                        <a:tabLst/>
                      </a:pPr>
                      <a:r>
                        <a:rPr kumimoji="0" lang="ar-IQ" sz="2300" b="0" i="0" u="none" strike="noStrike" cap="none" normalizeH="0" baseline="0" dirty="0">
                          <a:ln>
                            <a:noFill/>
                          </a:ln>
                          <a:solidFill>
                            <a:srgbClr val="B12143"/>
                          </a:solidFill>
                          <a:effectLst/>
                          <a:latin typeface="Arial" charset="0"/>
                          <a:ea typeface="ＭＳ Ｐゴシック" charset="0"/>
                          <a:cs typeface="Arial" charset="0"/>
                        </a:rPr>
                        <a:t>   توقع النعم </a:t>
                      </a:r>
                      <a:r>
                        <a:rPr kumimoji="0" lang="ar-IQ" sz="2300" b="0" i="0" u="none" strike="noStrike" cap="none" normalizeH="0" baseline="0" dirty="0" err="1">
                          <a:ln>
                            <a:noFill/>
                          </a:ln>
                          <a:solidFill>
                            <a:srgbClr val="B12143"/>
                          </a:solidFill>
                          <a:effectLst/>
                          <a:latin typeface="Arial" charset="0"/>
                          <a:ea typeface="ＭＳ Ｐゴシック" charset="0"/>
                          <a:cs typeface="Arial" charset="0"/>
                        </a:rPr>
                        <a:t>وأستشارة</a:t>
                      </a:r>
                      <a:r>
                        <a:rPr kumimoji="0" lang="ar-IQ" sz="2300" b="0" i="0" u="none" strike="noStrike" cap="none" normalizeH="0" baseline="0" dirty="0">
                          <a:ln>
                            <a:noFill/>
                          </a:ln>
                          <a:solidFill>
                            <a:srgbClr val="B12143"/>
                          </a:solidFill>
                          <a:effectLst/>
                          <a:latin typeface="Arial" charset="0"/>
                          <a:ea typeface="ＭＳ Ｐゴシック" charset="0"/>
                          <a:cs typeface="Arial" charset="0"/>
                        </a:rPr>
                        <a:t> الله     </a:t>
                      </a:r>
                      <a:endParaRPr kumimoji="0" lang="en-GB"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21218" name="Text Box 4"/>
          <p:cNvSpPr txBox="1">
            <a:spLocks noChangeArrowheads="1"/>
          </p:cNvSpPr>
          <p:nvPr/>
        </p:nvSpPr>
        <p:spPr bwMode="auto">
          <a:xfrm>
            <a:off x="8299450" y="76208"/>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000000"/>
                </a:solidFill>
                <a:effectLst/>
                <a:uLnTx/>
                <a:uFillTx/>
                <a:latin typeface="Arial" charset="0"/>
                <a:ea typeface="ＭＳ Ｐゴシック" charset="0"/>
              </a:rPr>
              <a:t>382</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21219" name="Text Box 50"/>
          <p:cNvSpPr txBox="1">
            <a:spLocks noChangeArrowheads="1"/>
          </p:cNvSpPr>
          <p:nvPr/>
        </p:nvSpPr>
        <p:spPr bwMode="auto">
          <a:xfrm>
            <a:off x="8305811" y="457209"/>
            <a:ext cx="6423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P </a:t>
            </a:r>
            <a:r>
              <a:rPr kumimoji="0" lang="ar-IQ" sz="2400" b="1" i="0" u="none" strike="noStrike" kern="1200" cap="none" spc="0" normalizeH="0" baseline="0" noProof="0" dirty="0">
                <a:ln>
                  <a:noFill/>
                </a:ln>
                <a:solidFill>
                  <a:srgbClr val="000000"/>
                </a:solidFill>
                <a:effectLst/>
                <a:uLnTx/>
                <a:uFillTx/>
                <a:latin typeface="Arial" charset="0"/>
                <a:ea typeface="ＭＳ Ｐゴシック" charset="0"/>
              </a:rPr>
              <a:t>5</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11067573"/>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descr="Green marble"/>
          <p:cNvSpPr>
            <a:spLocks noChangeArrowheads="1"/>
          </p:cNvSpPr>
          <p:nvPr/>
        </p:nvSpPr>
        <p:spPr bwMode="auto">
          <a:xfrm>
            <a:off x="0" y="0"/>
            <a:ext cx="92202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aphicFrame>
        <p:nvGraphicFramePr>
          <p:cNvPr id="145493" name="Group 85"/>
          <p:cNvGraphicFramePr>
            <a:graphicFrameLocks noGrp="1"/>
          </p:cNvGraphicFramePr>
          <p:nvPr/>
        </p:nvGraphicFramePr>
        <p:xfrm>
          <a:off x="0" y="295275"/>
          <a:ext cx="9144000" cy="6583742"/>
        </p:xfrm>
        <a:graphic>
          <a:graphicData uri="http://schemas.openxmlformats.org/drawingml/2006/table">
            <a:tbl>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3962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الكتاب  1</a:t>
                      </a: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الكتاب   2</a:t>
                      </a: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الكتاب  3</a:t>
                      </a: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الكتاب  4</a:t>
                      </a: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الكتاب 5</a:t>
                      </a: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106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41 مزمور </a:t>
                      </a: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1</a:t>
                      </a: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31 مزمور </a:t>
                      </a: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42</a:t>
                      </a: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17 مزمور </a:t>
                      </a: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73</a:t>
                      </a: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17 مزمور </a:t>
                      </a: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90</a:t>
                      </a: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44 مزمور </a:t>
                      </a: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FFFF66"/>
                          </a:solidFill>
                          <a:effectLst/>
                          <a:latin typeface="Arial" charset="0"/>
                          <a:ea typeface="ＭＳ Ｐゴシック" charset="0"/>
                          <a:cs typeface="Arial" charset="0"/>
                        </a:rPr>
                        <a:t> </a:t>
                      </a:r>
                      <a:r>
                        <a:rPr kumimoji="0" lang="ar-IQ" sz="2000" b="0" i="0" u="none" strike="noStrike" cap="none" normalizeH="0" baseline="0" dirty="0">
                          <a:ln>
                            <a:noFill/>
                          </a:ln>
                          <a:solidFill>
                            <a:srgbClr val="FFFF66"/>
                          </a:solidFill>
                          <a:effectLst/>
                          <a:latin typeface="Arial" charset="0"/>
                          <a:ea typeface="ＭＳ Ｐゴシック" charset="0"/>
                          <a:cs typeface="Arial" charset="0"/>
                        </a:rPr>
                        <a:t>107</a:t>
                      </a:r>
                      <a:r>
                        <a:rPr kumimoji="0" lang="en-US" sz="2000" b="0" i="0" u="none" strike="noStrike" cap="none" normalizeH="0" baseline="0" dirty="0">
                          <a:ln>
                            <a:noFill/>
                          </a:ln>
                          <a:solidFill>
                            <a:srgbClr val="FFFF66"/>
                          </a:solidFill>
                          <a:effectLst/>
                          <a:latin typeface="Arial" charset="0"/>
                          <a:ea typeface="ＭＳ Ｐゴシック" charset="0"/>
                          <a:cs typeface="Arial" charset="0"/>
                        </a:rPr>
                        <a:t>          </a:t>
                      </a:r>
                      <a:r>
                        <a:rPr kumimoji="0" lang="ar-IQ" sz="2000" b="0" i="0" u="none" strike="noStrike" cap="none" normalizeH="0" baseline="0" dirty="0">
                          <a:ln>
                            <a:noFill/>
                          </a:ln>
                          <a:solidFill>
                            <a:srgbClr val="FFFF66"/>
                          </a:solidFill>
                          <a:effectLst/>
                          <a:latin typeface="Arial" charset="0"/>
                          <a:ea typeface="ＭＳ Ｐゴシック" charset="0"/>
                          <a:cs typeface="Arial" charset="0"/>
                        </a:rPr>
                        <a:t>150</a:t>
                      </a: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104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41 :13 </a:t>
                      </a: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72 :18 – 20 </a:t>
                      </a: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ar-IQ" sz="20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52 : 89</a:t>
                      </a: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48 : 106 </a:t>
                      </a: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150  : 6</a:t>
                      </a: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2964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يعشق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ويعبد</a:t>
                      </a: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err="1">
                          <a:ln>
                            <a:noFill/>
                          </a:ln>
                          <a:solidFill>
                            <a:srgbClr val="FFFF66"/>
                          </a:solidFill>
                          <a:effectLst/>
                          <a:latin typeface="Arial" charset="0"/>
                          <a:ea typeface="ＭＳ Ｐゴシック" charset="0"/>
                          <a:cs typeface="Arial" charset="0"/>
                        </a:rPr>
                        <a:t>يتسائل</a:t>
                      </a:r>
                      <a:r>
                        <a:rPr kumimoji="0" lang="ar-IQ" sz="2000" b="0" i="0" u="none" strike="noStrike" cap="none" normalizeH="0" baseline="0" dirty="0">
                          <a:ln>
                            <a:noFill/>
                          </a:ln>
                          <a:solidFill>
                            <a:srgbClr val="FFFF66"/>
                          </a:solidFill>
                          <a:effectLst/>
                          <a:latin typeface="Arial" charset="0"/>
                          <a:ea typeface="ＭＳ Ｐゴシック" charset="0"/>
                          <a:cs typeface="Arial"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ويعبد</a:t>
                      </a: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يسقط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ويعبد</a:t>
                      </a: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يخضع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ويعبد </a:t>
                      </a: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مثالي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ويعبد </a:t>
                      </a: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1803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1900" b="0" i="0" u="none" strike="noStrike" cap="none" normalizeH="0" baseline="0" dirty="0">
                          <a:ln>
                            <a:noFill/>
                          </a:ln>
                          <a:solidFill>
                            <a:srgbClr val="FFFF66"/>
                          </a:solidFill>
                          <a:effectLst/>
                          <a:latin typeface="Arial" charset="0"/>
                          <a:ea typeface="ＭＳ Ｐゴシック" charset="0"/>
                          <a:cs typeface="Arial" charset="0"/>
                        </a:rPr>
                        <a:t>التكوين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1900" b="0" i="0" u="none" strike="noStrike" cap="none" normalizeH="0" baseline="0" dirty="0" err="1">
                          <a:ln>
                            <a:noFill/>
                          </a:ln>
                          <a:solidFill>
                            <a:srgbClr val="FFFF66"/>
                          </a:solidFill>
                          <a:effectLst/>
                          <a:latin typeface="Arial" charset="0"/>
                          <a:ea typeface="ＭＳ Ｐゴシック" charset="0"/>
                          <a:cs typeface="Arial" charset="0"/>
                        </a:rPr>
                        <a:t>الانسلن</a:t>
                      </a:r>
                      <a:r>
                        <a:rPr kumimoji="0" lang="en-US" sz="1900" b="0" i="0" u="none" strike="noStrike" cap="none" normalizeH="0" baseline="0" dirty="0">
                          <a:ln>
                            <a:noFill/>
                          </a:ln>
                          <a:solidFill>
                            <a:srgbClr val="FFFF66"/>
                          </a:solidFill>
                          <a:effectLst/>
                          <a:latin typeface="Arial" charset="0"/>
                          <a:ea typeface="ＭＳ Ｐゴシック" charset="0"/>
                          <a:cs typeface="Arial" charset="0"/>
                        </a:rPr>
                        <a:t>-</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1900" b="0" i="0" u="none" strike="noStrike" cap="none" normalizeH="0" baseline="0" dirty="0">
                          <a:ln>
                            <a:noFill/>
                          </a:ln>
                          <a:solidFill>
                            <a:srgbClr val="FFFF66"/>
                          </a:solidFill>
                          <a:effectLst/>
                          <a:latin typeface="Arial" charset="0"/>
                          <a:ea typeface="ＭＳ Ｐゴシック" charset="0"/>
                          <a:cs typeface="Arial" charset="0"/>
                        </a:rPr>
                        <a:t>الخروج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1900" b="0" i="0" u="none" strike="noStrike" cap="none" normalizeH="0" baseline="0" dirty="0">
                          <a:ln>
                            <a:noFill/>
                          </a:ln>
                          <a:solidFill>
                            <a:srgbClr val="FFFF66"/>
                          </a:solidFill>
                          <a:effectLst/>
                          <a:latin typeface="Arial" charset="0"/>
                          <a:ea typeface="ＭＳ Ｐゴシック" charset="0"/>
                          <a:cs typeface="Arial" charset="0"/>
                        </a:rPr>
                        <a:t>اسرائيل </a:t>
                      </a:r>
                      <a:endParaRPr kumimoji="0" lang="en-US" sz="19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1900" b="0" i="0" u="none" strike="noStrike" cap="none" normalizeH="0" baseline="0" dirty="0" err="1">
                          <a:ln>
                            <a:noFill/>
                          </a:ln>
                          <a:solidFill>
                            <a:srgbClr val="FFFF66"/>
                          </a:solidFill>
                          <a:effectLst/>
                          <a:latin typeface="Arial" charset="0"/>
                          <a:ea typeface="ＭＳ Ｐゴシック" charset="0"/>
                          <a:cs typeface="Arial" charset="0"/>
                        </a:rPr>
                        <a:t>الانسلن</a:t>
                      </a:r>
                      <a:r>
                        <a:rPr kumimoji="0" lang="ar-IQ" sz="1900" b="0" i="0" u="none" strike="noStrike" cap="none" normalizeH="0" baseline="0" dirty="0">
                          <a:ln>
                            <a:noFill/>
                          </a:ln>
                          <a:solidFill>
                            <a:srgbClr val="FFFF66"/>
                          </a:solidFill>
                          <a:effectLst/>
                          <a:latin typeface="Arial" charset="0"/>
                          <a:ea typeface="ＭＳ Ｐゴシック" charset="0"/>
                          <a:cs typeface="Arial" charset="0"/>
                        </a:rPr>
                        <a:t> بشكل اساس</a:t>
                      </a:r>
                      <a:r>
                        <a:rPr kumimoji="0" lang="en-US" sz="1900" b="0" i="0" u="none" strike="noStrike" cap="none" normalizeH="0" baseline="0" dirty="0">
                          <a:ln>
                            <a:noFill/>
                          </a:ln>
                          <a:solidFill>
                            <a:srgbClr val="FFFF66"/>
                          </a:solidFill>
                          <a:effectLst/>
                          <a:latin typeface="Arial" charset="0"/>
                          <a:ea typeface="ＭＳ Ｐゴシック" charset="0"/>
                          <a:cs typeface="Arial" charset="0"/>
                        </a:rPr>
                        <a:t>-</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1900" b="0" i="0" u="none" strike="noStrike" cap="none" normalizeH="0" baseline="0" dirty="0">
                          <a:ln>
                            <a:noFill/>
                          </a:ln>
                          <a:solidFill>
                            <a:srgbClr val="FFFF66"/>
                          </a:solidFill>
                          <a:effectLst/>
                          <a:latin typeface="Arial" charset="0"/>
                          <a:ea typeface="ＭＳ Ｐゴシック" charset="0"/>
                          <a:cs typeface="Arial" charset="0"/>
                        </a:rPr>
                        <a:t>اللاويين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1900" b="0" i="0" u="none" strike="noStrike" cap="none" normalizeH="0" baseline="0" dirty="0">
                          <a:ln>
                            <a:noFill/>
                          </a:ln>
                          <a:solidFill>
                            <a:srgbClr val="FFFF66"/>
                          </a:solidFill>
                          <a:effectLst/>
                          <a:latin typeface="Arial" charset="0"/>
                          <a:ea typeface="ＭＳ Ｐゴシック" charset="0"/>
                          <a:cs typeface="Arial" charset="0"/>
                        </a:rPr>
                        <a:t>الملاذ الامن</a:t>
                      </a:r>
                      <a:r>
                        <a:rPr kumimoji="0" lang="en-US" sz="1900" b="0" i="0" u="none" strike="noStrike" cap="none" normalizeH="0" baseline="0" dirty="0">
                          <a:ln>
                            <a:noFill/>
                          </a:ln>
                          <a:solidFill>
                            <a:srgbClr val="FFFF66"/>
                          </a:solidFill>
                          <a:effectLst/>
                          <a:latin typeface="Arial" charset="0"/>
                          <a:ea typeface="ＭＳ Ｐゴシック" charset="0"/>
                          <a:cs typeface="Arial" charset="0"/>
                        </a:rPr>
                        <a:t>-</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1900" b="0" i="0" u="none" strike="noStrike" cap="none" normalizeH="0" baseline="0" dirty="0">
                          <a:ln>
                            <a:noFill/>
                          </a:ln>
                          <a:solidFill>
                            <a:srgbClr val="FFFF66"/>
                          </a:solidFill>
                          <a:effectLst/>
                          <a:latin typeface="Arial" charset="0"/>
                          <a:ea typeface="ＭＳ Ｐゴシック" charset="0"/>
                          <a:cs typeface="Arial" charset="0"/>
                        </a:rPr>
                        <a:t>العدد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1900" b="0" i="0" u="none" strike="noStrike" cap="none" normalizeH="0" baseline="0" dirty="0">
                          <a:ln>
                            <a:noFill/>
                          </a:ln>
                          <a:solidFill>
                            <a:srgbClr val="FFFF66"/>
                          </a:solidFill>
                          <a:effectLst/>
                          <a:latin typeface="Arial" charset="0"/>
                          <a:ea typeface="ＭＳ Ｐゴシック" charset="0"/>
                          <a:cs typeface="Arial" charset="0"/>
                        </a:rPr>
                        <a:t>موسى والبرية</a:t>
                      </a:r>
                      <a:endParaRPr kumimoji="0" lang="en-US" sz="19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1600" b="0" i="0" u="none" strike="noStrike" cap="none" normalizeH="0" baseline="0" dirty="0">
                          <a:ln>
                            <a:noFill/>
                          </a:ln>
                          <a:solidFill>
                            <a:srgbClr val="FFFF66"/>
                          </a:solidFill>
                          <a:effectLst/>
                          <a:latin typeface="Arial" charset="0"/>
                          <a:ea typeface="ＭＳ Ｐゴシック" charset="0"/>
                          <a:cs typeface="Arial" charset="0"/>
                        </a:rPr>
                        <a:t>التثنية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1600" b="0" i="0" u="none" strike="noStrike" cap="none" normalizeH="0" baseline="0" dirty="0">
                          <a:ln>
                            <a:noFill/>
                          </a:ln>
                          <a:solidFill>
                            <a:srgbClr val="FFFF66"/>
                          </a:solidFill>
                          <a:effectLst/>
                          <a:latin typeface="Arial" charset="0"/>
                          <a:ea typeface="ＭＳ Ｐゴシック" charset="0"/>
                          <a:cs typeface="Arial" charset="0"/>
                        </a:rPr>
                        <a:t>الارض والقانون</a:t>
                      </a:r>
                      <a:endParaRPr kumimoji="0" lang="en-US" sz="16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73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بشكل اساسي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داود</a:t>
                      </a: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بشكل اساسي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داود </a:t>
                      </a:r>
                      <a:r>
                        <a:rPr kumimoji="0" lang="ar-IQ" sz="2000" b="0" i="0" u="none" strike="noStrike" cap="none" normalizeH="0" baseline="0" dirty="0" err="1">
                          <a:ln>
                            <a:noFill/>
                          </a:ln>
                          <a:solidFill>
                            <a:srgbClr val="FFFF66"/>
                          </a:solidFill>
                          <a:effectLst/>
                          <a:latin typeface="Arial" charset="0"/>
                          <a:ea typeface="ＭＳ Ｐゴシック" charset="0"/>
                          <a:cs typeface="Arial" charset="0"/>
                        </a:rPr>
                        <a:t>وقورح</a:t>
                      </a:r>
                      <a:r>
                        <a:rPr kumimoji="0" lang="ar-IQ" sz="2000" b="0" i="0" u="none" strike="noStrike" cap="none" normalizeH="0" baseline="0" dirty="0">
                          <a:ln>
                            <a:noFill/>
                          </a:ln>
                          <a:solidFill>
                            <a:srgbClr val="FFFF66"/>
                          </a:solidFill>
                          <a:effectLst/>
                          <a:latin typeface="Arial" charset="0"/>
                          <a:ea typeface="ＭＳ Ｐゴシック" charset="0"/>
                          <a:cs typeface="Arial" charset="0"/>
                        </a:rPr>
                        <a:t> </a:t>
                      </a: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بشكل اساسي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err="1">
                          <a:ln>
                            <a:noFill/>
                          </a:ln>
                          <a:solidFill>
                            <a:srgbClr val="FFFF66"/>
                          </a:solidFill>
                          <a:effectLst/>
                          <a:latin typeface="Arial" charset="0"/>
                          <a:ea typeface="ＭＳ Ｐゴシック" charset="0"/>
                          <a:cs typeface="Arial" charset="0"/>
                        </a:rPr>
                        <a:t>آساف</a:t>
                      </a:r>
                      <a:r>
                        <a:rPr kumimoji="0" lang="ar-IQ" sz="2000" b="0" i="0" u="none" strike="noStrike" cap="none" normalizeH="0" baseline="0" dirty="0">
                          <a:ln>
                            <a:noFill/>
                          </a:ln>
                          <a:solidFill>
                            <a:srgbClr val="FFFF66"/>
                          </a:solidFill>
                          <a:effectLst/>
                          <a:latin typeface="Arial" charset="0"/>
                          <a:ea typeface="ＭＳ Ｐゴシック" charset="0"/>
                          <a:cs typeface="Arial" charset="0"/>
                        </a:rPr>
                        <a:t> </a:t>
                      </a: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1900" b="0" i="0" u="none" strike="noStrike" cap="none" normalizeH="0" baseline="0" dirty="0">
                          <a:ln>
                            <a:noFill/>
                          </a:ln>
                          <a:solidFill>
                            <a:srgbClr val="FFFF66"/>
                          </a:solidFill>
                          <a:effectLst/>
                          <a:latin typeface="Arial" charset="0"/>
                          <a:ea typeface="ＭＳ Ｐゴシック" charset="0"/>
                          <a:cs typeface="Arial" charset="0"/>
                        </a:rPr>
                        <a:t>بشكل اساسي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1900" b="0" i="0" u="none" strike="noStrike" cap="none" normalizeH="0" baseline="0" dirty="0">
                          <a:ln>
                            <a:noFill/>
                          </a:ln>
                          <a:solidFill>
                            <a:srgbClr val="FFFF66"/>
                          </a:solidFill>
                          <a:effectLst/>
                          <a:latin typeface="Arial" charset="0"/>
                          <a:ea typeface="ＭＳ Ｐゴシック" charset="0"/>
                          <a:cs typeface="Arial" charset="0"/>
                        </a:rPr>
                        <a:t>غير معروف</a:t>
                      </a:r>
                      <a:endParaRPr kumimoji="0" lang="en-US" sz="19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FFFF66"/>
                          </a:solidFill>
                          <a:effectLst/>
                          <a:latin typeface="Arial" charset="0"/>
                          <a:ea typeface="ＭＳ Ｐゴシック" charset="0"/>
                          <a:cs typeface="Arial" charset="0"/>
                        </a:rPr>
                        <a:t> </a:t>
                      </a:r>
                      <a:r>
                        <a:rPr kumimoji="0" lang="ar-IQ" sz="2000" b="0" i="0" u="none" strike="noStrike" cap="none" normalizeH="0" baseline="0" dirty="0">
                          <a:ln>
                            <a:noFill/>
                          </a:ln>
                          <a:solidFill>
                            <a:srgbClr val="FFFF66"/>
                          </a:solidFill>
                          <a:effectLst/>
                          <a:latin typeface="Arial" charset="0"/>
                          <a:ea typeface="ＭＳ Ｐゴシック" charset="0"/>
                          <a:cs typeface="Arial" charset="0"/>
                        </a:rPr>
                        <a:t>بشكل اساسي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0" i="0" u="none" strike="noStrike" cap="none" normalizeH="0" baseline="0" dirty="0">
                          <a:ln>
                            <a:noFill/>
                          </a:ln>
                          <a:solidFill>
                            <a:srgbClr val="FFFF66"/>
                          </a:solidFill>
                          <a:effectLst/>
                          <a:latin typeface="Arial" charset="0"/>
                          <a:ea typeface="ＭＳ Ｐゴシック" charset="0"/>
                          <a:cs typeface="Arial" charset="0"/>
                        </a:rPr>
                        <a:t>داود</a:t>
                      </a:r>
                      <a:endParaRPr kumimoji="0" lang="en-US" sz="20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13995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1900" b="0" i="0" u="none" strike="noStrike" cap="none" normalizeH="0" baseline="0" dirty="0">
                          <a:ln>
                            <a:noFill/>
                          </a:ln>
                          <a:solidFill>
                            <a:srgbClr val="FFFF66"/>
                          </a:solidFill>
                          <a:effectLst/>
                          <a:latin typeface="Arial" charset="0"/>
                          <a:ea typeface="ＭＳ Ｐゴシック" charset="0"/>
                          <a:cs typeface="Arial" charset="0"/>
                        </a:rPr>
                        <a:t>مجموعة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1900" b="0" i="0" u="none" strike="noStrike" cap="none" normalizeH="0" baseline="0" dirty="0">
                          <a:ln>
                            <a:noFill/>
                          </a:ln>
                          <a:solidFill>
                            <a:srgbClr val="FFFF66"/>
                          </a:solidFill>
                          <a:effectLst/>
                          <a:latin typeface="Arial" charset="0"/>
                          <a:ea typeface="ＭＳ Ｐゴシック" charset="0"/>
                          <a:cs typeface="Arial" charset="0"/>
                        </a:rPr>
                        <a:t>داود</a:t>
                      </a:r>
                      <a:endParaRPr kumimoji="0" lang="en-US" sz="19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rgbClr val="FFFF66"/>
                          </a:solidFill>
                          <a:effectLst/>
                          <a:latin typeface="Arial" charset="0"/>
                          <a:ea typeface="ＭＳ Ｐゴシック" charset="0"/>
                          <a:cs typeface="Arial" charset="0"/>
                        </a:rPr>
                        <a:t> </a:t>
                      </a:r>
                      <a:r>
                        <a:rPr kumimoji="0" lang="ar-IQ" sz="1900" b="0" i="0" u="none" strike="noStrike" cap="none" normalizeH="0" baseline="0" dirty="0">
                          <a:ln>
                            <a:noFill/>
                          </a:ln>
                          <a:solidFill>
                            <a:srgbClr val="FFFF66"/>
                          </a:solidFill>
                          <a:effectLst/>
                          <a:latin typeface="Arial" charset="0"/>
                          <a:ea typeface="ＭＳ Ｐゴシック" charset="0"/>
                          <a:cs typeface="Arial" charset="0"/>
                        </a:rPr>
                        <a:t>3</a:t>
                      </a:r>
                      <a:r>
                        <a:rPr kumimoji="0" lang="en-US" sz="1900" b="0" i="0" u="none" strike="noStrike" cap="none" normalizeH="0" baseline="0" dirty="0">
                          <a:ln>
                            <a:noFill/>
                          </a:ln>
                          <a:solidFill>
                            <a:srgbClr val="FFFF66"/>
                          </a:solidFill>
                          <a:effectLst/>
                          <a:latin typeface="Arial" charset="0"/>
                          <a:ea typeface="ＭＳ Ｐゴシック" charset="0"/>
                          <a:cs typeface="Arial" charset="0"/>
                        </a:rPr>
                        <a:t>  </a:t>
                      </a:r>
                      <a:r>
                        <a:rPr kumimoji="0" lang="ar-IQ" sz="1900" b="0" i="0" u="none" strike="noStrike" cap="none" normalizeH="0" baseline="0" dirty="0">
                          <a:ln>
                            <a:noFill/>
                          </a:ln>
                          <a:solidFill>
                            <a:srgbClr val="FFFF66"/>
                          </a:solidFill>
                          <a:effectLst/>
                          <a:latin typeface="Arial" charset="0"/>
                          <a:ea typeface="ＭＳ Ｐゴシック" charset="0"/>
                          <a:cs typeface="Arial" charset="0"/>
                        </a:rPr>
                        <a:t>الكتب 2 و</a:t>
                      </a:r>
                      <a:endParaRPr kumimoji="0" lang="en-US" sz="19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rgbClr val="FFFF66"/>
                          </a:solidFill>
                          <a:effectLst/>
                          <a:latin typeface="Arial" charset="0"/>
                          <a:ea typeface="ＭＳ Ｐゴシック" charset="0"/>
                          <a:cs typeface="Arial" charset="0"/>
                        </a:rPr>
                        <a:t> </a:t>
                      </a:r>
                      <a:r>
                        <a:rPr kumimoji="0" lang="ar-IQ" sz="1900" b="0" i="0" u="none" strike="noStrike" cap="none" normalizeH="0" baseline="0" dirty="0" err="1">
                          <a:ln>
                            <a:noFill/>
                          </a:ln>
                          <a:solidFill>
                            <a:srgbClr val="FFFF66"/>
                          </a:solidFill>
                          <a:effectLst/>
                          <a:latin typeface="Arial" charset="0"/>
                          <a:ea typeface="ＭＳ Ｐゴシック" charset="0"/>
                          <a:cs typeface="Arial" charset="0"/>
                        </a:rPr>
                        <a:t>حزقيال</a:t>
                      </a:r>
                      <a:r>
                        <a:rPr kumimoji="0" lang="ar-IQ" sz="1900" b="0" i="0" u="none" strike="noStrike" cap="none" normalizeH="0" baseline="0" dirty="0">
                          <a:ln>
                            <a:noFill/>
                          </a:ln>
                          <a:solidFill>
                            <a:srgbClr val="FFFF66"/>
                          </a:solidFill>
                          <a:effectLst/>
                          <a:latin typeface="Arial" charset="0"/>
                          <a:ea typeface="ＭＳ Ｐゴシック" charset="0"/>
                          <a:cs typeface="Arial" charset="0"/>
                        </a:rPr>
                        <a:t>  المضافة مح</a:t>
                      </a:r>
                      <a:endParaRPr kumimoji="0" lang="en-US" sz="8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1900" b="0" i="0" u="none" strike="noStrike" cap="none" normalizeH="0" baseline="0" dirty="0">
                          <a:ln>
                            <a:noFill/>
                          </a:ln>
                          <a:solidFill>
                            <a:srgbClr val="FFFF66"/>
                          </a:solidFill>
                          <a:effectLst/>
                          <a:latin typeface="Arial" charset="0"/>
                          <a:ea typeface="ＭＳ Ｐゴシック" charset="0"/>
                          <a:cs typeface="Arial" charset="0"/>
                        </a:rPr>
                        <a:t>مضافه من عزرا </a:t>
                      </a:r>
                      <a:r>
                        <a:rPr kumimoji="0" lang="ar-IQ" sz="1900" b="0" i="0" u="none" strike="noStrike" cap="none" normalizeH="0" baseline="0" dirty="0" err="1">
                          <a:ln>
                            <a:noFill/>
                          </a:ln>
                          <a:solidFill>
                            <a:srgbClr val="FFFF66"/>
                          </a:solidFill>
                          <a:effectLst/>
                          <a:latin typeface="Arial" charset="0"/>
                          <a:ea typeface="ＭＳ Ｐゴシック" charset="0"/>
                          <a:cs typeface="Arial" charset="0"/>
                        </a:rPr>
                        <a:t>ونحميا</a:t>
                      </a:r>
                      <a:r>
                        <a:rPr kumimoji="0" lang="ar-IQ" sz="1900" b="0" i="0" u="none" strike="noStrike" cap="none" normalizeH="0" baseline="0" dirty="0">
                          <a:ln>
                            <a:noFill/>
                          </a:ln>
                          <a:solidFill>
                            <a:srgbClr val="FFFF66"/>
                          </a:solidFill>
                          <a:effectLst/>
                          <a:latin typeface="Arial" charset="0"/>
                          <a:ea typeface="ＭＳ Ｐゴシック" charset="0"/>
                          <a:cs typeface="Arial" charset="0"/>
                        </a:rPr>
                        <a:t> </a:t>
                      </a:r>
                      <a:endParaRPr kumimoji="0" lang="en-US" sz="19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23282" name="AutoShape 54"/>
          <p:cNvSpPr>
            <a:spLocks noChangeArrowheads="1"/>
          </p:cNvSpPr>
          <p:nvPr/>
        </p:nvSpPr>
        <p:spPr bwMode="auto">
          <a:xfrm>
            <a:off x="1143000" y="1981200"/>
            <a:ext cx="457200" cy="304800"/>
          </a:xfrm>
          <a:prstGeom prst="downArrow">
            <a:avLst>
              <a:gd name="adj1" fmla="val 43750"/>
              <a:gd name="adj2" fmla="val 68227"/>
            </a:avLst>
          </a:prstGeom>
          <a:solidFill>
            <a:schemeClr val="bg1"/>
          </a:solidFill>
          <a:ln w="9525">
            <a:solidFill>
              <a:schemeClr val="tx1"/>
            </a:solidFill>
            <a:miter lim="800000"/>
            <a:headEnd/>
            <a:tailEnd/>
          </a:ln>
        </p:spPr>
        <p:txBody>
          <a:bodyPr vert="eaVert"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3283" name="AutoShape 55"/>
          <p:cNvSpPr>
            <a:spLocks noChangeArrowheads="1"/>
          </p:cNvSpPr>
          <p:nvPr/>
        </p:nvSpPr>
        <p:spPr bwMode="auto">
          <a:xfrm>
            <a:off x="2971800" y="1981200"/>
            <a:ext cx="457200" cy="304800"/>
          </a:xfrm>
          <a:prstGeom prst="downArrow">
            <a:avLst>
              <a:gd name="adj1" fmla="val 43750"/>
              <a:gd name="adj2" fmla="val 68227"/>
            </a:avLst>
          </a:prstGeom>
          <a:solidFill>
            <a:schemeClr val="bg1"/>
          </a:solidFill>
          <a:ln w="9525">
            <a:solidFill>
              <a:schemeClr val="tx1"/>
            </a:solidFill>
            <a:miter lim="800000"/>
            <a:headEnd/>
            <a:tailEnd/>
          </a:ln>
        </p:spPr>
        <p:txBody>
          <a:bodyPr vert="eaVert"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3284" name="AutoShape 56"/>
          <p:cNvSpPr>
            <a:spLocks noChangeArrowheads="1"/>
          </p:cNvSpPr>
          <p:nvPr/>
        </p:nvSpPr>
        <p:spPr bwMode="auto">
          <a:xfrm>
            <a:off x="4800600" y="1981200"/>
            <a:ext cx="457200" cy="304800"/>
          </a:xfrm>
          <a:prstGeom prst="downArrow">
            <a:avLst>
              <a:gd name="adj1" fmla="val 43750"/>
              <a:gd name="adj2" fmla="val 68227"/>
            </a:avLst>
          </a:prstGeom>
          <a:solidFill>
            <a:schemeClr val="bg1"/>
          </a:solidFill>
          <a:ln w="9525">
            <a:solidFill>
              <a:schemeClr val="tx1"/>
            </a:solidFill>
            <a:miter lim="800000"/>
            <a:headEnd/>
            <a:tailEnd/>
          </a:ln>
        </p:spPr>
        <p:txBody>
          <a:bodyPr vert="eaVert"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3285" name="AutoShape 57"/>
          <p:cNvSpPr>
            <a:spLocks noChangeArrowheads="1"/>
          </p:cNvSpPr>
          <p:nvPr/>
        </p:nvSpPr>
        <p:spPr bwMode="auto">
          <a:xfrm>
            <a:off x="6629400" y="1981200"/>
            <a:ext cx="457200" cy="304800"/>
          </a:xfrm>
          <a:prstGeom prst="downArrow">
            <a:avLst>
              <a:gd name="adj1" fmla="val 43750"/>
              <a:gd name="adj2" fmla="val 68227"/>
            </a:avLst>
          </a:prstGeom>
          <a:solidFill>
            <a:schemeClr val="bg1"/>
          </a:solidFill>
          <a:ln w="9525">
            <a:solidFill>
              <a:schemeClr val="tx1"/>
            </a:solidFill>
            <a:miter lim="800000"/>
            <a:headEnd/>
            <a:tailEnd/>
          </a:ln>
        </p:spPr>
        <p:txBody>
          <a:bodyPr vert="eaVert"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3286" name="AutoShape 58"/>
          <p:cNvSpPr>
            <a:spLocks noChangeArrowheads="1"/>
          </p:cNvSpPr>
          <p:nvPr/>
        </p:nvSpPr>
        <p:spPr bwMode="auto">
          <a:xfrm>
            <a:off x="8458200" y="1981200"/>
            <a:ext cx="457200" cy="304800"/>
          </a:xfrm>
          <a:prstGeom prst="downArrow">
            <a:avLst>
              <a:gd name="adj1" fmla="val 43750"/>
              <a:gd name="adj2" fmla="val 68227"/>
            </a:avLst>
          </a:prstGeom>
          <a:solidFill>
            <a:schemeClr val="bg1"/>
          </a:solidFill>
          <a:ln w="9525">
            <a:solidFill>
              <a:schemeClr val="tx1"/>
            </a:solidFill>
            <a:miter lim="800000"/>
            <a:headEnd/>
            <a:tailEnd/>
          </a:ln>
        </p:spPr>
        <p:txBody>
          <a:bodyPr vert="eaVert"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3287" name="Text Box 59"/>
          <p:cNvSpPr txBox="1">
            <a:spLocks noChangeArrowheads="1"/>
          </p:cNvSpPr>
          <p:nvPr/>
        </p:nvSpPr>
        <p:spPr bwMode="auto">
          <a:xfrm>
            <a:off x="0" y="2528888"/>
            <a:ext cx="3733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IQ" sz="1800" b="1" i="1" u="none" strike="noStrike" kern="1200" cap="none" spc="0" normalizeH="0" baseline="0" noProof="0" dirty="0">
                <a:ln>
                  <a:noFill/>
                </a:ln>
                <a:solidFill>
                  <a:srgbClr val="FFFFFF"/>
                </a:solidFill>
                <a:effectLst/>
                <a:uLnTx/>
                <a:uFillTx/>
                <a:latin typeface="Arial" charset="0"/>
                <a:ea typeface="ＭＳ Ｐゴシック" charset="0"/>
              </a:rPr>
              <a:t>آيات   للتعبد</a:t>
            </a:r>
            <a:endParaRPr kumimoji="0" lang="en-US" sz="1800" b="1" i="1"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23296" name="Text Box 69"/>
          <p:cNvSpPr txBox="1">
            <a:spLocks noChangeArrowheads="1"/>
          </p:cNvSpPr>
          <p:nvPr/>
        </p:nvSpPr>
        <p:spPr bwMode="auto">
          <a:xfrm>
            <a:off x="2209800" y="6507164"/>
            <a:ext cx="4724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2000" b="0" i="1" u="none" strike="noStrike" kern="1200" cap="none" spc="0" normalizeH="0" baseline="0" noProof="0" dirty="0">
                <a:ln>
                  <a:noFill/>
                </a:ln>
                <a:solidFill>
                  <a:srgbClr val="FFFFFF"/>
                </a:solidFill>
                <a:effectLst/>
                <a:uLnTx/>
                <a:uFillTx/>
                <a:latin typeface="Arial" charset="0"/>
                <a:ea typeface="ＭＳ Ｐゴシック" charset="0"/>
              </a:rPr>
              <a:t>مراحل التجميع الممكنة</a:t>
            </a:r>
            <a:endParaRPr kumimoji="0" lang="en-US" sz="2000" b="0" i="1"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23297" name="Text Box 70"/>
          <p:cNvSpPr txBox="1">
            <a:spLocks noChangeArrowheads="1"/>
          </p:cNvSpPr>
          <p:nvPr/>
        </p:nvSpPr>
        <p:spPr bwMode="auto">
          <a:xfrm>
            <a:off x="8534400" y="0"/>
            <a:ext cx="685800"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1800" b="1" i="0" u="none" strike="noStrike" kern="1200" cap="none" spc="0" normalizeH="0" baseline="0" noProof="0" dirty="0">
                <a:ln>
                  <a:noFill/>
                </a:ln>
                <a:solidFill>
                  <a:srgbClr val="FFFFFF"/>
                </a:solidFill>
                <a:effectLst/>
                <a:uLnTx/>
                <a:uFillTx/>
                <a:latin typeface="Arial" charset="0"/>
                <a:ea typeface="ＭＳ Ｐゴシック" charset="0"/>
              </a:rPr>
              <a:t>383</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45491" name="Rectangle 83"/>
          <p:cNvSpPr>
            <a:spLocks noGrp="1" noChangeArrowheads="1"/>
          </p:cNvSpPr>
          <p:nvPr>
            <p:ph type="title" idx="4294967295"/>
          </p:nvPr>
        </p:nvSpPr>
        <p:spPr>
          <a:xfrm>
            <a:off x="0" y="-76200"/>
            <a:ext cx="8610600" cy="461963"/>
          </a:xfrm>
          <a:effectLst>
            <a:outerShdw blurRad="63500" dist="38099" dir="2700000" algn="ctr" rotWithShape="0">
              <a:schemeClr val="tx2">
                <a:alpha val="74998"/>
              </a:schemeClr>
            </a:outerShdw>
          </a:effectLst>
        </p:spPr>
        <p:txBody>
          <a:bodyPr anchor="t">
            <a:spAutoFit/>
          </a:bodyPr>
          <a:lstStyle/>
          <a:p>
            <a:pPr eaLnBrk="1" hangingPunct="1">
              <a:spcBef>
                <a:spcPct val="50000"/>
              </a:spcBef>
              <a:defRPr/>
            </a:pPr>
            <a:r>
              <a:rPr lang="ar-IQ" sz="2400" b="1" dirty="0">
                <a:solidFill>
                  <a:schemeClr val="bg1"/>
                </a:solidFill>
                <a:latin typeface="Arial Black" charset="0"/>
                <a:cs typeface="Arial" charset="0"/>
              </a:rPr>
              <a:t>التصنيف 1    انعكاس </a:t>
            </a:r>
            <a:r>
              <a:rPr lang="ar-IQ" sz="2400" b="1" dirty="0" err="1">
                <a:solidFill>
                  <a:schemeClr val="bg1"/>
                </a:solidFill>
                <a:latin typeface="Arial Black" charset="0"/>
                <a:cs typeface="Arial" charset="0"/>
              </a:rPr>
              <a:t>لاسفار</a:t>
            </a:r>
            <a:r>
              <a:rPr lang="ar-IQ" sz="2400" b="1" dirty="0">
                <a:solidFill>
                  <a:schemeClr val="bg1"/>
                </a:solidFill>
                <a:latin typeface="Arial Black" charset="0"/>
                <a:cs typeface="Arial" charset="0"/>
              </a:rPr>
              <a:t> موسى الخمسة </a:t>
            </a:r>
            <a:endParaRPr lang="en-US" sz="2400" b="1" dirty="0">
              <a:solidFill>
                <a:schemeClr val="bg1"/>
              </a:solidFill>
              <a:latin typeface="Arial Black" charset="0"/>
              <a:cs typeface="Arial" charset="0"/>
            </a:endParaRPr>
          </a:p>
        </p:txBody>
      </p:sp>
      <p:sp>
        <p:nvSpPr>
          <p:cNvPr id="223300" name="Text Box 70"/>
          <p:cNvSpPr txBox="1">
            <a:spLocks noChangeArrowheads="1"/>
          </p:cNvSpPr>
          <p:nvPr/>
        </p:nvSpPr>
        <p:spPr bwMode="auto">
          <a:xfrm>
            <a:off x="8534400" y="685800"/>
            <a:ext cx="685800"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P </a:t>
            </a:r>
            <a:r>
              <a:rPr kumimoji="0" lang="ar-IQ" sz="1800" b="1" i="0" u="none" strike="noStrike" kern="1200" cap="none" spc="0" normalizeH="0" baseline="0" noProof="0" dirty="0">
                <a:ln>
                  <a:noFill/>
                </a:ln>
                <a:solidFill>
                  <a:srgbClr val="FFFFFF"/>
                </a:solidFill>
                <a:effectLst/>
                <a:uLnTx/>
                <a:uFillTx/>
                <a:latin typeface="Arial" charset="0"/>
                <a:ea typeface="ＭＳ Ｐゴシック" charset="0"/>
              </a:rPr>
              <a:t>6</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228600" y="-136525"/>
            <a:ext cx="8229600" cy="1143000"/>
          </a:xfrm>
        </p:spPr>
        <p:txBody>
          <a:bodyPr/>
          <a:lstStyle/>
          <a:p>
            <a:pPr eaLnBrk="1" hangingPunct="1"/>
            <a:r>
              <a:rPr lang="ar-JO" dirty="0">
                <a:solidFill>
                  <a:srgbClr val="100D00"/>
                </a:solidFill>
                <a:latin typeface="Arial" charset="0"/>
              </a:rPr>
              <a:t>أ</a:t>
            </a:r>
            <a:r>
              <a:rPr lang="ar-IQ" dirty="0">
                <a:solidFill>
                  <a:srgbClr val="100D00"/>
                </a:solidFill>
                <a:latin typeface="Arial" charset="0"/>
              </a:rPr>
              <a:t>سباب التصنيفات</a:t>
            </a:r>
            <a:endParaRPr lang="en-US" dirty="0">
              <a:solidFill>
                <a:srgbClr val="100D00"/>
              </a:solidFill>
              <a:latin typeface="Arial" charset="0"/>
            </a:endParaRPr>
          </a:p>
        </p:txBody>
      </p:sp>
      <p:sp>
        <p:nvSpPr>
          <p:cNvPr id="26627" name="Rectangle 3"/>
          <p:cNvSpPr>
            <a:spLocks noGrp="1" noChangeArrowheads="1"/>
          </p:cNvSpPr>
          <p:nvPr>
            <p:ph idx="1"/>
          </p:nvPr>
        </p:nvSpPr>
        <p:spPr>
          <a:xfrm>
            <a:off x="228600" y="1066801"/>
            <a:ext cx="8915400" cy="4525963"/>
          </a:xfrm>
        </p:spPr>
        <p:txBody>
          <a:bodyPr/>
          <a:lstStyle/>
          <a:p>
            <a:pPr marL="533400" indent="-533400" algn="r" eaLnBrk="1" hangingPunct="1">
              <a:buFontTx/>
              <a:buNone/>
            </a:pPr>
            <a:r>
              <a:rPr lang="ar-IQ" sz="2800" b="1" dirty="0">
                <a:solidFill>
                  <a:srgbClr val="100D00"/>
                </a:solidFill>
                <a:latin typeface="Arial" charset="0"/>
              </a:rPr>
              <a:t>  2- فرضية </a:t>
            </a:r>
            <a:r>
              <a:rPr lang="ar-IQ" sz="2800" b="1" dirty="0" err="1">
                <a:solidFill>
                  <a:srgbClr val="100D00"/>
                </a:solidFill>
                <a:latin typeface="Arial" charset="0"/>
              </a:rPr>
              <a:t>هربرت</a:t>
            </a:r>
            <a:r>
              <a:rPr lang="ar-IQ" sz="2800" b="1" dirty="0">
                <a:solidFill>
                  <a:srgbClr val="100D00"/>
                </a:solidFill>
                <a:latin typeface="Arial" charset="0"/>
              </a:rPr>
              <a:t>  سي   </a:t>
            </a:r>
            <a:r>
              <a:rPr lang="ar-IQ" sz="2800" b="1" dirty="0" err="1">
                <a:solidFill>
                  <a:srgbClr val="100D00"/>
                </a:solidFill>
                <a:latin typeface="Arial" charset="0"/>
              </a:rPr>
              <a:t>وأ</a:t>
            </a:r>
            <a:r>
              <a:rPr lang="ar-IQ" sz="2800" b="1" dirty="0">
                <a:solidFill>
                  <a:srgbClr val="100D00"/>
                </a:solidFill>
                <a:latin typeface="Arial" charset="0"/>
              </a:rPr>
              <a:t> </a:t>
            </a:r>
            <a:r>
              <a:rPr lang="ar-IQ" sz="2800" b="1" dirty="0" err="1">
                <a:solidFill>
                  <a:srgbClr val="100D00"/>
                </a:solidFill>
                <a:latin typeface="Arial" charset="0"/>
              </a:rPr>
              <a:t>اتدرسون</a:t>
            </a:r>
            <a:r>
              <a:rPr lang="ar-IQ" sz="2800" b="1" dirty="0">
                <a:solidFill>
                  <a:srgbClr val="100D00"/>
                </a:solidFill>
                <a:latin typeface="Arial" charset="0"/>
              </a:rPr>
              <a:t> ان الانقسامات ظهرت من الكتاب في وقت واحد من التطور الزمني</a:t>
            </a:r>
            <a:endParaRPr lang="en-US" sz="2800" b="1" dirty="0">
              <a:solidFill>
                <a:srgbClr val="100D00"/>
              </a:solidFill>
              <a:latin typeface="Arial" charset="0"/>
            </a:endParaRPr>
          </a:p>
        </p:txBody>
      </p:sp>
      <p:sp>
        <p:nvSpPr>
          <p:cNvPr id="225284" name="Text Box 4"/>
          <p:cNvSpPr txBox="1">
            <a:spLocks noChangeArrowheads="1"/>
          </p:cNvSpPr>
          <p:nvPr/>
        </p:nvSpPr>
        <p:spPr bwMode="auto">
          <a:xfrm>
            <a:off x="8299450" y="76208"/>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000000"/>
                </a:solidFill>
                <a:effectLst/>
                <a:uLnTx/>
                <a:uFillTx/>
                <a:latin typeface="Arial" charset="0"/>
                <a:ea typeface="ＭＳ Ｐゴシック" charset="0"/>
              </a:rPr>
              <a:t>382</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25285" name="Text Box 50"/>
          <p:cNvSpPr txBox="1">
            <a:spLocks noChangeArrowheads="1"/>
          </p:cNvSpPr>
          <p:nvPr/>
        </p:nvSpPr>
        <p:spPr bwMode="auto">
          <a:xfrm>
            <a:off x="8305811" y="457209"/>
            <a:ext cx="6423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P </a:t>
            </a:r>
            <a:r>
              <a:rPr kumimoji="0" lang="ar-IQ" sz="2400" b="1" i="0" u="none" strike="noStrike" kern="1200" cap="none" spc="0" normalizeH="0" baseline="0" noProof="0" dirty="0">
                <a:ln>
                  <a:noFill/>
                </a:ln>
                <a:solidFill>
                  <a:srgbClr val="000000"/>
                </a:solidFill>
                <a:effectLst/>
                <a:uLnTx/>
                <a:uFillTx/>
                <a:latin typeface="Arial" charset="0"/>
                <a:ea typeface="ＭＳ Ｐゴシック" charset="0"/>
              </a:rPr>
              <a:t>5</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to="" calcmode="lin" valueType="num">
                                      <p:cBhvr>
                                        <p:cTn id="7" dur="1" fill="hold"/>
                                        <p:tgtEl>
                                          <p:spTgt spid="26627">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0937"/>
          <a:stretch/>
        </p:blipFill>
        <p:spPr>
          <a:xfrm>
            <a:off x="-1" y="-37349"/>
            <a:ext cx="9368119" cy="6999937"/>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368300"/>
            <a:ext cx="6857999" cy="3725582"/>
          </a:xfrm>
          <a:effectLst/>
        </p:spPr>
        <p:txBody>
          <a:bodyPr/>
          <a:lstStyle/>
          <a:p>
            <a:pPr eaLnBrk="1" hangingPunct="1">
              <a:spcBef>
                <a:spcPct val="50000"/>
              </a:spcBef>
              <a:defRPr/>
            </a:pPr>
            <a:r>
              <a:rPr lang="ar-JO" sz="4000" b="1" kern="1200" dirty="0">
                <a:solidFill>
                  <a:srgbClr val="FFFFFF"/>
                </a:solidFill>
                <a:effectLst>
                  <a:glow rad="228600">
                    <a:srgbClr val="100D00"/>
                  </a:glow>
                </a:effectLst>
                <a:latin typeface="Arial" charset="0"/>
                <a:ea typeface="ＭＳ Ｐゴシック" charset="0"/>
                <a:cs typeface="Times New Roman" charset="0"/>
              </a:rPr>
              <a:t>أعظم احتياجك هو تسبيح الله</a:t>
            </a:r>
            <a:endParaRPr lang="en-US" sz="4000" b="1" kern="1200" dirty="0">
              <a:solidFill>
                <a:srgbClr val="FFFFFF"/>
              </a:solidFill>
              <a:effectLst>
                <a:glow rad="228600">
                  <a:srgbClr val="100D00"/>
                </a:glow>
              </a:effectLst>
              <a:latin typeface="Arial" charset="0"/>
              <a:ea typeface="ＭＳ Ｐゴシック" charset="0"/>
              <a:cs typeface="Times New Roman" charset="0"/>
            </a:endParaRPr>
          </a:p>
        </p:txBody>
      </p:sp>
      <p:sp>
        <p:nvSpPr>
          <p:cNvPr id="6" name="Rectangle 2"/>
          <p:cNvSpPr txBox="1">
            <a:spLocks noChangeArrowheads="1"/>
          </p:cNvSpPr>
          <p:nvPr/>
        </p:nvSpPr>
        <p:spPr bwMode="auto">
          <a:xfrm>
            <a:off x="313761" y="6084357"/>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eaLnBrk="1" hangingPunct="1">
              <a:spcBef>
                <a:spcPct val="50000"/>
              </a:spcBef>
              <a:defRPr/>
            </a:pPr>
            <a:r>
              <a:rPr lang="ar-JO" sz="4000" b="1" dirty="0">
                <a:solidFill>
                  <a:srgbClr val="FFFFFF"/>
                </a:solidFill>
                <a:effectLst>
                  <a:glow rad="228600">
                    <a:srgbClr val="100D00"/>
                  </a:glow>
                </a:effectLst>
                <a:latin typeface="Arial" charset="0"/>
                <a:ea typeface="ＭＳ Ｐゴシック" charset="0"/>
                <a:cs typeface="Times New Roman" charset="0"/>
              </a:rPr>
              <a:t>الفكرة الأساسيّة للمزامير</a:t>
            </a:r>
            <a:endParaRPr lang="en-US" sz="4000" b="1" dirty="0">
              <a:solidFill>
                <a:srgbClr val="FFFFFF"/>
              </a:solidFill>
              <a:effectLst>
                <a:glow rad="228600">
                  <a:srgbClr val="100D00"/>
                </a:glow>
              </a:effectLst>
              <a:latin typeface="Arial" charset="0"/>
              <a:ea typeface="ＭＳ Ｐゴシック" charset="0"/>
              <a:cs typeface="Times New Roman" charset="0"/>
            </a:endParaRPr>
          </a:p>
        </p:txBody>
      </p:sp>
    </p:spTree>
    <p:extLst>
      <p:ext uri="{BB962C8B-B14F-4D97-AF65-F5344CB8AC3E}">
        <p14:creationId xmlns:p14="http://schemas.microsoft.com/office/powerpoint/2010/main" val="42431141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457200" y="274637"/>
            <a:ext cx="8229600" cy="792163"/>
          </a:xfrm>
          <a:noFill/>
        </p:spPr>
        <p:txBody>
          <a:bodyPr/>
          <a:lstStyle/>
          <a:p>
            <a:pPr eaLnBrk="1" hangingPunct="1"/>
            <a:r>
              <a:rPr lang="ar-IQ" sz="4000" b="1" dirty="0">
                <a:solidFill>
                  <a:schemeClr val="bg1"/>
                </a:solidFill>
                <a:latin typeface="Arial" charset="0"/>
              </a:rPr>
              <a:t>التحويل البرمجي </a:t>
            </a:r>
            <a:endParaRPr lang="en-US" sz="4000" b="1" dirty="0">
              <a:solidFill>
                <a:schemeClr val="bg1"/>
              </a:solidFill>
              <a:latin typeface="Arial" charset="0"/>
            </a:endParaRPr>
          </a:p>
        </p:txBody>
      </p:sp>
      <p:graphicFrame>
        <p:nvGraphicFramePr>
          <p:cNvPr id="305155" name="Group 3"/>
          <p:cNvGraphicFramePr>
            <a:graphicFrameLocks noGrp="1"/>
          </p:cNvGraphicFramePr>
          <p:nvPr>
            <p:ph type="tbl" idx="1"/>
          </p:nvPr>
        </p:nvGraphicFramePr>
        <p:xfrm>
          <a:off x="228600" y="1143000"/>
          <a:ext cx="8686800" cy="2681288"/>
        </p:xfrm>
        <a:graphic>
          <a:graphicData uri="http://schemas.openxmlformats.org/drawingml/2006/table">
            <a:tbl>
              <a:tblPr/>
              <a:tblGrid>
                <a:gridCol w="1828800">
                  <a:extLst>
                    <a:ext uri="{9D8B030D-6E8A-4147-A177-3AD203B41FA5}">
                      <a16:colId xmlns:a16="http://schemas.microsoft.com/office/drawing/2014/main" val="20000"/>
                    </a:ext>
                  </a:extLst>
                </a:gridCol>
                <a:gridCol w="1362075">
                  <a:extLst>
                    <a:ext uri="{9D8B030D-6E8A-4147-A177-3AD203B41FA5}">
                      <a16:colId xmlns:a16="http://schemas.microsoft.com/office/drawing/2014/main" val="20001"/>
                    </a:ext>
                  </a:extLst>
                </a:gridCol>
                <a:gridCol w="1412875">
                  <a:extLst>
                    <a:ext uri="{9D8B030D-6E8A-4147-A177-3AD203B41FA5}">
                      <a16:colId xmlns:a16="http://schemas.microsoft.com/office/drawing/2014/main" val="20002"/>
                    </a:ext>
                  </a:extLst>
                </a:gridCol>
                <a:gridCol w="1647825">
                  <a:extLst>
                    <a:ext uri="{9D8B030D-6E8A-4147-A177-3AD203B41FA5}">
                      <a16:colId xmlns:a16="http://schemas.microsoft.com/office/drawing/2014/main" val="20003"/>
                    </a:ext>
                  </a:extLst>
                </a:gridCol>
                <a:gridCol w="1247775">
                  <a:extLst>
                    <a:ext uri="{9D8B030D-6E8A-4147-A177-3AD203B41FA5}">
                      <a16:colId xmlns:a16="http://schemas.microsoft.com/office/drawing/2014/main" val="20004"/>
                    </a:ext>
                  </a:extLst>
                </a:gridCol>
                <a:gridCol w="1187450">
                  <a:extLst>
                    <a:ext uri="{9D8B030D-6E8A-4147-A177-3AD203B41FA5}">
                      <a16:colId xmlns:a16="http://schemas.microsoft.com/office/drawing/2014/main" val="20005"/>
                    </a:ext>
                  </a:extLst>
                </a:gridCol>
              </a:tblGrid>
              <a:tr h="6842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a:ln>
                            <a:noFill/>
                          </a:ln>
                          <a:solidFill>
                            <a:schemeClr val="bg1"/>
                          </a:solidFill>
                          <a:effectLst/>
                          <a:latin typeface="Arial" charset="0"/>
                          <a:ea typeface="ＭＳ Ｐゴシック" charset="0"/>
                          <a:cs typeface="Arial" charset="0"/>
                        </a:rPr>
                        <a:t>كتاب 1</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a:ln>
                            <a:noFill/>
                          </a:ln>
                          <a:solidFill>
                            <a:schemeClr val="bg1"/>
                          </a:solidFill>
                          <a:effectLst/>
                          <a:latin typeface="Arial" charset="0"/>
                          <a:ea typeface="ＭＳ Ｐゴシック" charset="0"/>
                          <a:cs typeface="Arial" charset="0"/>
                        </a:rPr>
                        <a:t>كتاب 2</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a:ln>
                            <a:noFill/>
                          </a:ln>
                          <a:solidFill>
                            <a:schemeClr val="bg1"/>
                          </a:solidFill>
                          <a:effectLst/>
                          <a:latin typeface="Arial" charset="0"/>
                          <a:ea typeface="ＭＳ Ｐゴシック" charset="0"/>
                          <a:cs typeface="Arial" charset="0"/>
                        </a:rPr>
                        <a:t>كتاب 3</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a:ln>
                            <a:noFill/>
                          </a:ln>
                          <a:solidFill>
                            <a:schemeClr val="bg1"/>
                          </a:solidFill>
                          <a:effectLst/>
                          <a:latin typeface="Arial" charset="0"/>
                          <a:ea typeface="ＭＳ Ｐゴシック" charset="0"/>
                          <a:cs typeface="Arial" charset="0"/>
                        </a:rPr>
                        <a:t>كتاب 4 </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charset="0"/>
                          <a:ea typeface="ＭＳ Ｐゴシック" charset="0"/>
                          <a:cs typeface="Arial" charset="0"/>
                        </a:rPr>
                        <a:t> </a:t>
                      </a:r>
                      <a:r>
                        <a:rPr kumimoji="0" lang="ar-IQ" sz="2000" b="1" i="0" u="none" strike="noStrike" cap="none" normalizeH="0" baseline="0" dirty="0">
                          <a:ln>
                            <a:noFill/>
                          </a:ln>
                          <a:solidFill>
                            <a:schemeClr val="bg1"/>
                          </a:solidFill>
                          <a:effectLst/>
                          <a:latin typeface="Arial" charset="0"/>
                          <a:ea typeface="ＭＳ Ｐゴシック" charset="0"/>
                          <a:cs typeface="Arial" charset="0"/>
                        </a:rPr>
                        <a:t>كتاب 5 </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a:ln>
                            <a:noFill/>
                          </a:ln>
                          <a:solidFill>
                            <a:schemeClr val="bg1"/>
                          </a:solidFill>
                          <a:effectLst/>
                          <a:latin typeface="Arial" charset="0"/>
                          <a:ea typeface="ＭＳ Ｐゴシック" charset="0"/>
                          <a:cs typeface="Arial" charset="0"/>
                        </a:rPr>
                        <a:t>ممكن مترجم</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a:ln>
                            <a:noFill/>
                          </a:ln>
                          <a:solidFill>
                            <a:schemeClr val="bg1"/>
                          </a:solidFill>
                          <a:effectLst/>
                          <a:latin typeface="Arial" charset="0"/>
                          <a:ea typeface="ＭＳ Ｐゴシック" charset="0"/>
                          <a:cs typeface="Arial" charset="0"/>
                        </a:rPr>
                        <a:t>داود</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a:ln>
                            <a:noFill/>
                          </a:ln>
                          <a:solidFill>
                            <a:schemeClr val="bg1"/>
                          </a:solidFill>
                          <a:effectLst/>
                          <a:latin typeface="Arial" charset="0"/>
                          <a:ea typeface="ＭＳ Ｐゴシック" charset="0"/>
                          <a:cs typeface="Arial" charset="0"/>
                        </a:rPr>
                        <a:t>حزقيا او يوشيا</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a:ln>
                            <a:noFill/>
                          </a:ln>
                          <a:solidFill>
                            <a:schemeClr val="bg1"/>
                          </a:solidFill>
                          <a:effectLst/>
                          <a:latin typeface="Arial" charset="0"/>
                          <a:ea typeface="ＭＳ Ｐゴシック" charset="0"/>
                          <a:cs typeface="Arial" charset="0"/>
                        </a:rPr>
                        <a:t>عزرا او </a:t>
                      </a:r>
                      <a:r>
                        <a:rPr kumimoji="0" lang="ar-IQ" sz="2000" b="1" i="0" u="none" strike="noStrike" cap="none" normalizeH="0" baseline="0" dirty="0" err="1">
                          <a:ln>
                            <a:noFill/>
                          </a:ln>
                          <a:solidFill>
                            <a:schemeClr val="bg1"/>
                          </a:solidFill>
                          <a:effectLst/>
                          <a:latin typeface="Arial" charset="0"/>
                          <a:ea typeface="ＭＳ Ｐゴシック" charset="0"/>
                          <a:cs typeface="Arial" charset="0"/>
                        </a:rPr>
                        <a:t>نحميا</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1235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IQ" sz="2000" b="1" i="0" u="none" strike="noStrike" cap="none" normalizeH="0" baseline="0" dirty="0">
                          <a:ln>
                            <a:noFill/>
                          </a:ln>
                          <a:solidFill>
                            <a:schemeClr val="bg1"/>
                          </a:solidFill>
                          <a:effectLst/>
                          <a:latin typeface="Arial" charset="0"/>
                          <a:ea typeface="ＭＳ Ｐゴシック" charset="0"/>
                          <a:cs typeface="Arial" charset="0"/>
                        </a:rPr>
                        <a:t>ممكن تواريخ </a:t>
                      </a:r>
                      <a:r>
                        <a:rPr kumimoji="0" lang="ar-IQ" sz="2000" b="1" i="0" u="none" strike="noStrike" cap="none" normalizeH="0" baseline="0" dirty="0" err="1">
                          <a:ln>
                            <a:noFill/>
                          </a:ln>
                          <a:solidFill>
                            <a:schemeClr val="bg1"/>
                          </a:solidFill>
                          <a:effectLst/>
                          <a:latin typeface="Arial" charset="0"/>
                          <a:ea typeface="ＭＳ Ｐゴシック" charset="0"/>
                          <a:cs typeface="Arial" charset="0"/>
                        </a:rPr>
                        <a:t>مبرجة</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a:ln>
                            <a:noFill/>
                          </a:ln>
                          <a:solidFill>
                            <a:schemeClr val="bg1"/>
                          </a:solidFill>
                          <a:effectLst/>
                          <a:latin typeface="Arial" charset="0"/>
                          <a:ea typeface="ＭＳ Ｐゴシック" charset="0"/>
                          <a:cs typeface="Arial" charset="0"/>
                        </a:rPr>
                        <a:t>1020- 970 ق م</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a:ln>
                            <a:noFill/>
                          </a:ln>
                          <a:solidFill>
                            <a:schemeClr val="bg1"/>
                          </a:solidFill>
                          <a:effectLst/>
                          <a:latin typeface="Arial" charset="0"/>
                          <a:ea typeface="ＭＳ Ｐゴシック" charset="0"/>
                          <a:cs typeface="Arial" charset="0"/>
                        </a:rPr>
                        <a:t>970 -610 </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IQ" sz="2000" b="1" i="0" u="none" strike="noStrike" cap="none" normalizeH="0" baseline="0" dirty="0">
                          <a:ln>
                            <a:noFill/>
                          </a:ln>
                          <a:solidFill>
                            <a:schemeClr val="bg1"/>
                          </a:solidFill>
                          <a:effectLst/>
                          <a:latin typeface="Arial" charset="0"/>
                          <a:ea typeface="ＭＳ Ｐゴシック" charset="0"/>
                          <a:cs typeface="Arial" charset="0"/>
                        </a:rPr>
                        <a:t>الى  430 ق م</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bl>
          </a:graphicData>
        </a:graphic>
      </p:graphicFrame>
      <p:grpSp>
        <p:nvGrpSpPr>
          <p:cNvPr id="227357" name="Group 29"/>
          <p:cNvGrpSpPr>
            <a:grpSpLocks/>
          </p:cNvGrpSpPr>
          <p:nvPr/>
        </p:nvGrpSpPr>
        <p:grpSpPr bwMode="auto">
          <a:xfrm>
            <a:off x="0" y="3913191"/>
            <a:ext cx="9144000" cy="2944812"/>
            <a:chOff x="0" y="2465"/>
            <a:chExt cx="5472" cy="1855"/>
          </a:xfrm>
        </p:grpSpPr>
        <p:pic>
          <p:nvPicPr>
            <p:cNvPr id="227360" name="Picture 3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465"/>
              <a:ext cx="2736" cy="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61" name="Picture 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36" y="2465"/>
              <a:ext cx="2736" cy="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7358" name="Text Box 4"/>
          <p:cNvSpPr txBox="1">
            <a:spLocks noChangeArrowheads="1"/>
          </p:cNvSpPr>
          <p:nvPr/>
        </p:nvSpPr>
        <p:spPr bwMode="auto">
          <a:xfrm>
            <a:off x="8299450" y="76209"/>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charset="0"/>
                <a:ea typeface="ＭＳ Ｐゴシック" charset="0"/>
              </a:rPr>
              <a:t>380</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27359" name="Text Box 50"/>
          <p:cNvSpPr txBox="1">
            <a:spLocks noChangeArrowheads="1"/>
          </p:cNvSpPr>
          <p:nvPr/>
        </p:nvSpPr>
        <p:spPr bwMode="auto">
          <a:xfrm>
            <a:off x="8305811" y="457209"/>
            <a:ext cx="6423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P </a:t>
            </a:r>
            <a:r>
              <a:rPr kumimoji="0" lang="ar-IQ" sz="2400" b="1" i="0" u="none" strike="noStrike" kern="1200" cap="none" spc="0" normalizeH="0" baseline="0" noProof="0" dirty="0">
                <a:ln>
                  <a:noFill/>
                </a:ln>
                <a:solidFill>
                  <a:srgbClr val="FFFFFF"/>
                </a:solidFill>
                <a:effectLst/>
                <a:uLnTx/>
                <a:uFillTx/>
                <a:latin typeface="Arial" charset="0"/>
                <a:ea typeface="ＭＳ Ｐゴシック" charset="0"/>
              </a:rPr>
              <a:t>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5154"/>
                                        </p:tgtEl>
                                        <p:attrNameLst>
                                          <p:attrName>style.visibility</p:attrName>
                                        </p:attrNameLst>
                                      </p:cBhvr>
                                      <p:to>
                                        <p:strVal val="visible"/>
                                      </p:to>
                                    </p:set>
                                    <p:animEffect transition="in" filter="fade">
                                      <p:cBhvr>
                                        <p:cTn id="7" dur="1000"/>
                                        <p:tgtEl>
                                          <p:spTgt spid="305154"/>
                                        </p:tgtEl>
                                      </p:cBhvr>
                                    </p:animEffect>
                                    <p:anim calcmode="lin" valueType="num">
                                      <p:cBhvr>
                                        <p:cTn id="8" dur="1000" fill="hold"/>
                                        <p:tgtEl>
                                          <p:spTgt spid="305154"/>
                                        </p:tgtEl>
                                        <p:attrNameLst>
                                          <p:attrName>ppt_x</p:attrName>
                                        </p:attrNameLst>
                                      </p:cBhvr>
                                      <p:tavLst>
                                        <p:tav tm="0">
                                          <p:val>
                                            <p:strVal val="#ppt_x"/>
                                          </p:val>
                                        </p:tav>
                                        <p:tav tm="100000">
                                          <p:val>
                                            <p:strVal val="#ppt_x"/>
                                          </p:val>
                                        </p:tav>
                                      </p:tavLst>
                                    </p:anim>
                                    <p:anim calcmode="lin" valueType="num">
                                      <p:cBhvr>
                                        <p:cTn id="9" dur="1000" fill="hold"/>
                                        <p:tgtEl>
                                          <p:spTgt spid="3051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0226" name="Rectangle 71"/>
          <p:cNvSpPr>
            <a:spLocks noGrp="1" noChangeArrowheads="1"/>
          </p:cNvSpPr>
          <p:nvPr>
            <p:ph type="title" idx="4294967295"/>
          </p:nvPr>
        </p:nvSpPr>
        <p:spPr>
          <a:xfrm>
            <a:off x="-1800531" y="274637"/>
            <a:ext cx="1800531" cy="3500687"/>
          </a:xfrm>
        </p:spPr>
        <p:txBody>
          <a:bodyPr/>
          <a:lstStyle/>
          <a:p>
            <a:pPr eaLnBrk="1" hangingPunct="1"/>
            <a:r>
              <a:rPr lang="en-US" sz="3200">
                <a:solidFill>
                  <a:schemeClr val="tx1"/>
                </a:solidFill>
                <a:latin typeface="Arial" charset="0"/>
              </a:rPr>
              <a:t>Psalms Book Chart</a:t>
            </a:r>
          </a:p>
        </p:txBody>
      </p:sp>
      <p:graphicFrame>
        <p:nvGraphicFramePr>
          <p:cNvPr id="117830" name="Group 70"/>
          <p:cNvGraphicFramePr>
            <a:graphicFrameLocks noGrp="1"/>
          </p:cNvGraphicFramePr>
          <p:nvPr/>
        </p:nvGraphicFramePr>
        <p:xfrm>
          <a:off x="-39253" y="-99392"/>
          <a:ext cx="9220200" cy="6868360"/>
        </p:xfrm>
        <a:graphic>
          <a:graphicData uri="http://schemas.openxmlformats.org/drawingml/2006/table">
            <a:tbl>
              <a:tblPr/>
              <a:tblGrid>
                <a:gridCol w="1536700">
                  <a:extLst>
                    <a:ext uri="{9D8B030D-6E8A-4147-A177-3AD203B41FA5}">
                      <a16:colId xmlns:a16="http://schemas.microsoft.com/office/drawing/2014/main" val="20000"/>
                    </a:ext>
                  </a:extLst>
                </a:gridCol>
                <a:gridCol w="1536700">
                  <a:extLst>
                    <a:ext uri="{9D8B030D-6E8A-4147-A177-3AD203B41FA5}">
                      <a16:colId xmlns:a16="http://schemas.microsoft.com/office/drawing/2014/main" val="20001"/>
                    </a:ext>
                  </a:extLst>
                </a:gridCol>
                <a:gridCol w="1536700">
                  <a:extLst>
                    <a:ext uri="{9D8B030D-6E8A-4147-A177-3AD203B41FA5}">
                      <a16:colId xmlns:a16="http://schemas.microsoft.com/office/drawing/2014/main" val="20002"/>
                    </a:ext>
                  </a:extLst>
                </a:gridCol>
                <a:gridCol w="1428301">
                  <a:extLst>
                    <a:ext uri="{9D8B030D-6E8A-4147-A177-3AD203B41FA5}">
                      <a16:colId xmlns:a16="http://schemas.microsoft.com/office/drawing/2014/main" val="20003"/>
                    </a:ext>
                  </a:extLst>
                </a:gridCol>
                <a:gridCol w="1504059">
                  <a:extLst>
                    <a:ext uri="{9D8B030D-6E8A-4147-A177-3AD203B41FA5}">
                      <a16:colId xmlns:a16="http://schemas.microsoft.com/office/drawing/2014/main" val="20004"/>
                    </a:ext>
                  </a:extLst>
                </a:gridCol>
                <a:gridCol w="1677740">
                  <a:extLst>
                    <a:ext uri="{9D8B030D-6E8A-4147-A177-3AD203B41FA5}">
                      <a16:colId xmlns:a16="http://schemas.microsoft.com/office/drawing/2014/main" val="20005"/>
                    </a:ext>
                  </a:extLst>
                </a:gridCol>
              </a:tblGrid>
              <a:tr h="728704">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التسبيح والتضرع إلى الله</a:t>
                      </a:r>
                      <a:endParaRPr kumimoji="0" lang="en-US" sz="32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96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الكتاب الاول</a:t>
                      </a:r>
                      <a:endParaRPr kumimoji="0" lang="en-US"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a:t>
                      </a:r>
                      <a:r>
                        <a:rPr kumimoji="0" lang="ar-JO"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1-41</a:t>
                      </a:r>
                      <a:r>
                        <a:rPr kumimoji="0" lang="en-US"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الكتاب الثاني</a:t>
                      </a:r>
                      <a:endParaRPr kumimoji="0" lang="en-US"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a:t>
                      </a:r>
                      <a:r>
                        <a:rPr kumimoji="0" lang="ar-JO"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42-72</a:t>
                      </a:r>
                      <a:r>
                        <a:rPr kumimoji="0" lang="en-US"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الكتاب الثالث</a:t>
                      </a:r>
                      <a:endParaRPr kumimoji="0" lang="en-US"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a:t>
                      </a:r>
                      <a:r>
                        <a:rPr kumimoji="0" lang="ar-JO"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73-89</a:t>
                      </a:r>
                      <a:r>
                        <a:rPr kumimoji="0" lang="en-US"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الكتاب الرابع</a:t>
                      </a:r>
                      <a:endParaRPr kumimoji="0" lang="en-US"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a:t>
                      </a:r>
                      <a:r>
                        <a:rPr kumimoji="0" lang="ar-JO"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90-106</a:t>
                      </a:r>
                      <a:r>
                        <a:rPr kumimoji="0" lang="en-US"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الكتاب الخامس </a:t>
                      </a:r>
                      <a:endParaRPr kumimoji="0" lang="en-US"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a:t>
                      </a:r>
                      <a:r>
                        <a:rPr kumimoji="0" lang="ar-JO"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107-150</a:t>
                      </a:r>
                      <a:r>
                        <a:rPr kumimoji="0" lang="en-US"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5540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الرقم</a:t>
                      </a:r>
                      <a:endParaRPr kumimoji="0" lang="en-US"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41</a:t>
                      </a:r>
                      <a:endParaRPr kumimoji="0" lang="en-US"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31</a:t>
                      </a:r>
                      <a:endParaRPr kumimoji="0" lang="en-US"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17</a:t>
                      </a:r>
                      <a:endParaRPr kumimoji="0" lang="en-US"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17</a:t>
                      </a:r>
                      <a:endParaRPr kumimoji="0" lang="en-US"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44</a:t>
                      </a:r>
                      <a:endParaRPr kumimoji="0" lang="en-US"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extLst>
                  <a:ext uri="{0D108BD9-81ED-4DB2-BD59-A6C34878D82A}">
                    <a16:rowId xmlns:a16="http://schemas.microsoft.com/office/drawing/2014/main" val="10002"/>
                  </a:ext>
                </a:extLst>
              </a:tr>
              <a:tr h="150579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المؤلفون وعدد المزامير من المؤلفة</a:t>
                      </a:r>
                      <a:endParaRPr kumimoji="0" lang="en-US"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داوود37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مجهول 4</a:t>
                      </a:r>
                      <a:endParaRPr kumimoji="0" lang="en-US"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داوود -18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قورح – 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مجهول - 4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سليمان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آساف -1</a:t>
                      </a:r>
                      <a:endParaRPr kumimoji="0" lang="en-US" sz="16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آساف –11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قورح -3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إيثان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هيمان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داوود-1</a:t>
                      </a:r>
                      <a:endParaRPr kumimoji="0" lang="en-US" sz="16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مجهول -14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داوود-2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موسى 1</a:t>
                      </a:r>
                      <a:endParaRPr kumimoji="0" lang="en-US"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مجهول 28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داوود – 15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سليمان -1</a:t>
                      </a:r>
                      <a:endParaRPr kumimoji="0" lang="en-US"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4143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النوع</a:t>
                      </a:r>
                      <a:endParaRPr kumimoji="0" lang="en-US"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رثاء</a:t>
                      </a:r>
                      <a:r>
                        <a:rPr kumimoji="0" lang="en-US"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 -</a:t>
                      </a:r>
                      <a:r>
                        <a:rPr kumimoji="0" lang="ar-JO"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22</a:t>
                      </a:r>
                      <a:endParaRPr kumimoji="0" lang="en-US"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 رثاء</a:t>
                      </a:r>
                      <a:r>
                        <a:rPr kumimoji="0" lang="en-US"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a:t>
                      </a:r>
                      <a:r>
                        <a:rPr kumimoji="0" lang="ar-JO"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21</a:t>
                      </a:r>
                      <a:endParaRPr kumimoji="0" lang="en-US"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 رثاء</a:t>
                      </a:r>
                      <a:r>
                        <a:rPr kumimoji="0" lang="en-US"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a:t>
                      </a:r>
                      <a:r>
                        <a:rPr kumimoji="0" lang="ar-JO"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9</a:t>
                      </a:r>
                      <a:endParaRPr kumimoji="0" lang="en-US"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 رثاء</a:t>
                      </a:r>
                      <a:r>
                        <a:rPr kumimoji="0" lang="en-US"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a:t>
                      </a:r>
                      <a:r>
                        <a:rPr kumimoji="0" lang="ar-JO"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12</a:t>
                      </a:r>
                      <a:endParaRPr kumimoji="0" lang="en-US"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 رثاء</a:t>
                      </a:r>
                      <a:r>
                        <a:rPr kumimoji="0" lang="en-US"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a:t>
                      </a:r>
                      <a:r>
                        <a:rPr kumimoji="0" lang="ar-JO"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22</a:t>
                      </a:r>
                      <a:endParaRPr kumimoji="0" lang="en-US"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extLst>
                  <a:ext uri="{0D108BD9-81ED-4DB2-BD59-A6C34878D82A}">
                    <a16:rowId xmlns:a16="http://schemas.microsoft.com/office/drawing/2014/main" val="10004"/>
                  </a:ext>
                </a:extLst>
              </a:tr>
              <a:tr h="51596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دوكسولوجي</a:t>
                      </a:r>
                      <a:endParaRPr kumimoji="0" lang="en-US"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41: 13</a:t>
                      </a:r>
                      <a:endParaRPr kumimoji="0" lang="en-US"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72: 18-19</a:t>
                      </a:r>
                      <a:endParaRPr kumimoji="0" lang="en-US"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89: 52</a:t>
                      </a:r>
                      <a:endParaRPr kumimoji="0" lang="en-US"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106: 48</a:t>
                      </a:r>
                      <a:endParaRPr kumimoji="0" lang="en-US"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150: 1-6</a:t>
                      </a:r>
                      <a:endParaRPr kumimoji="0" lang="en-US"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r h="6401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مترجم مُحتمل</a:t>
                      </a:r>
                      <a:endParaRPr kumimoji="0" lang="en-US"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داوود</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حزقيا أو يوشيا</a:t>
                      </a:r>
                      <a:endParaRPr kumimoji="0" lang="en-US"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عزرا او نحميا</a:t>
                      </a:r>
                      <a:endParaRPr kumimoji="0" lang="en-US"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6"/>
                  </a:ext>
                </a:extLst>
              </a:tr>
              <a:tr h="7010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تورايخ الترجمة المتوقعة</a:t>
                      </a:r>
                      <a:endParaRPr kumimoji="0" lang="en-US"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1020-970 </a:t>
                      </a:r>
                      <a:r>
                        <a:rPr kumimoji="0" lang="ar-JO" sz="20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ق.م</a:t>
                      </a:r>
                      <a:endParaRPr kumimoji="0" lang="en-US" sz="20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970-610 ق.م</a:t>
                      </a:r>
                      <a:endParaRPr kumimoji="0" lang="en-US" sz="20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حتى 430 ق.م</a:t>
                      </a:r>
                      <a:endParaRPr kumimoji="0" lang="en-US" sz="20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7"/>
                  </a:ext>
                </a:extLst>
              </a:tr>
              <a:tr h="546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مدى التأليف</a:t>
                      </a:r>
                      <a:endParaRPr kumimoji="0" lang="en-US" sz="18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rPr>
                        <a:t>حوالي 1000 سنة (1410-430 قبل الميلاد)</a:t>
                      </a:r>
                      <a:endParaRPr kumimoji="0" lang="en-US" sz="2400" b="1" i="0" u="none" strike="noStrike" cap="none" normalizeH="0" baseline="0" dirty="0">
                        <a:ln>
                          <a:noFill/>
                        </a:ln>
                        <a:solidFill>
                          <a:schemeClr val="bg1"/>
                        </a:solidFill>
                        <a:effectLst>
                          <a:glow rad="139700">
                            <a:schemeClr val="accent4">
                              <a:satMod val="175000"/>
                              <a:alpha val="80000"/>
                            </a:schemeClr>
                          </a:glow>
                        </a:effectLst>
                        <a:latin typeface="Arial" pitchFamily="-105" charset="0"/>
                        <a:ea typeface="Arial" pitchFamily="-105" charset="0"/>
                        <a:cs typeface="Arial" pitchFamily="-105"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180286" name="Text Box 63"/>
          <p:cNvSpPr txBox="1">
            <a:spLocks noChangeArrowheads="1"/>
          </p:cNvSpPr>
          <p:nvPr/>
        </p:nvSpPr>
        <p:spPr bwMode="auto">
          <a:xfrm>
            <a:off x="9220201" y="-99392"/>
            <a:ext cx="762000" cy="4619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marR="0" lvl="0" indent="0" defTabSz="457200" eaLnBrk="0" latinLnBrk="0" hangingPunct="0">
              <a:lnSpc>
                <a:spcPct val="100000"/>
              </a:lnSpc>
              <a:buClrTx/>
              <a:buSzTx/>
              <a:buFontTx/>
              <a:buNone/>
              <a:tabLst/>
              <a:defRPr kumimoji="0" sz="4000" b="1" i="0" u="none" strike="noStrike" cap="none" spc="0" normalizeH="0" baseline="0">
                <a:ln>
                  <a:noFill/>
                </a:ln>
                <a:solidFill>
                  <a:srgbClr val="FFFFFF"/>
                </a:solidFill>
                <a:effectLst>
                  <a:glow rad="127000">
                    <a:srgbClr val="000000"/>
                  </a:glow>
                </a:effectLst>
                <a:uLnTx/>
                <a:uFillTx/>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rPr>
              <a:t>380</a:t>
            </a:r>
          </a:p>
        </p:txBody>
      </p:sp>
      <p:sp>
        <p:nvSpPr>
          <p:cNvPr id="180287" name="Text Box 63"/>
          <p:cNvSpPr txBox="1">
            <a:spLocks noChangeArrowheads="1"/>
          </p:cNvSpPr>
          <p:nvPr/>
        </p:nvSpPr>
        <p:spPr bwMode="auto">
          <a:xfrm>
            <a:off x="9287790" y="274637"/>
            <a:ext cx="762000" cy="4619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R="0" lvl="0" indent="0" algn="ctr" eaLnBrk="0" fontAlgn="base" hangingPunct="0">
              <a:lnSpc>
                <a:spcPct val="100000"/>
              </a:lnSpc>
              <a:spcBef>
                <a:spcPct val="0"/>
              </a:spcBef>
              <a:spcAft>
                <a:spcPct val="0"/>
              </a:spcAft>
              <a:buClrTx/>
              <a:buSzTx/>
              <a:buFontTx/>
              <a:buNone/>
              <a:tabLst/>
              <a:defRPr kumimoji="0" sz="2400" b="1" i="0" u="none" strike="noStrike" cap="none" spc="0" normalizeH="0" baseline="0">
                <a:ln>
                  <a:noFill/>
                </a:ln>
                <a:solidFill>
                  <a:srgbClr val="FFFFFF"/>
                </a:solidFill>
                <a:effectLst>
                  <a:glow rad="127000">
                    <a:srgbClr val="000000"/>
                  </a:glow>
                </a:effectLst>
                <a:uLnTx/>
                <a:uFillTx/>
                <a:latin typeface="Arial" charset="0"/>
                <a:ea typeface="ＭＳ Ｐゴシック" charset="0"/>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rPr>
              <a:t>P 3</a:t>
            </a:r>
          </a:p>
        </p:txBody>
      </p:sp>
      <p:sp>
        <p:nvSpPr>
          <p:cNvPr id="7" name="Rectangle 2"/>
          <p:cNvSpPr txBox="1">
            <a:spLocks noChangeArrowheads="1"/>
          </p:cNvSpPr>
          <p:nvPr/>
        </p:nvSpPr>
        <p:spPr bwMode="auto">
          <a:xfrm rot="20726663">
            <a:off x="-4945" y="61153"/>
            <a:ext cx="2539879"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المزامير</a:t>
            </a:r>
          </a:p>
        </p:txBody>
      </p:sp>
      <p:sp>
        <p:nvSpPr>
          <p:cNvPr id="8" name="Text Box 63">
            <a:extLst>
              <a:ext uri="{FF2B5EF4-FFF2-40B4-BE49-F238E27FC236}">
                <a16:creationId xmlns:a16="http://schemas.microsoft.com/office/drawing/2014/main" id="{C4D787CB-A315-0344-ADD0-CACA4C13C997}"/>
              </a:ext>
            </a:extLst>
          </p:cNvPr>
          <p:cNvSpPr txBox="1">
            <a:spLocks noChangeArrowheads="1"/>
          </p:cNvSpPr>
          <p:nvPr/>
        </p:nvSpPr>
        <p:spPr bwMode="auto">
          <a:xfrm>
            <a:off x="8113260" y="-69573"/>
            <a:ext cx="10123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٣٨٠</a:t>
            </a:r>
          </a:p>
        </p:txBody>
      </p:sp>
      <p:sp>
        <p:nvSpPr>
          <p:cNvPr id="9" name="Text Box 63">
            <a:extLst>
              <a:ext uri="{FF2B5EF4-FFF2-40B4-BE49-F238E27FC236}">
                <a16:creationId xmlns:a16="http://schemas.microsoft.com/office/drawing/2014/main" id="{D56AC3F1-FCF1-1A4B-8EBB-BDBBF0F371C6}"/>
              </a:ext>
            </a:extLst>
          </p:cNvPr>
          <p:cNvSpPr txBox="1">
            <a:spLocks noChangeArrowheads="1"/>
          </p:cNvSpPr>
          <p:nvPr/>
        </p:nvSpPr>
        <p:spPr bwMode="auto">
          <a:xfrm>
            <a:off x="8363564" y="205064"/>
            <a:ext cx="762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ص3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794425837"/>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50471" y="627156"/>
            <a:ext cx="6589058" cy="5304491"/>
          </a:xfrm>
        </p:spPr>
        <p:txBody>
          <a:bodyPr/>
          <a:lstStyle/>
          <a:p>
            <a:r>
              <a:rPr lang="en-US" sz="8000" b="1"/>
              <a:t>Psalms is a guide for </a:t>
            </a:r>
            <a:r>
              <a:rPr lang="en-US" sz="8000" b="1">
                <a:solidFill>
                  <a:srgbClr val="FFFF00"/>
                </a:solidFill>
              </a:rPr>
              <a:t>prayer</a:t>
            </a:r>
          </a:p>
        </p:txBody>
      </p:sp>
    </p:spTree>
    <p:extLst>
      <p:ext uri="{BB962C8B-B14F-4D97-AF65-F5344CB8AC3E}">
        <p14:creationId xmlns:p14="http://schemas.microsoft.com/office/powerpoint/2010/main" val="2776335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9B3FF"/>
            </a:gs>
            <a:gs pos="100000">
              <a:schemeClr val="bg1"/>
            </a:gs>
          </a:gsLst>
          <a:lin ang="5400000" scaled="1"/>
        </a:gradFill>
        <a:effectLst/>
      </p:bgPr>
    </p:bg>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a:xfrm>
            <a:off x="457200" y="609600"/>
            <a:ext cx="8229600" cy="1143000"/>
          </a:xfrm>
          <a:noFill/>
        </p:spPr>
        <p:txBody>
          <a:bodyPr/>
          <a:lstStyle/>
          <a:p>
            <a:pPr eaLnBrk="1" hangingPunct="1"/>
            <a:r>
              <a:rPr lang="ar-IQ" dirty="0">
                <a:latin typeface="Arial" charset="0"/>
              </a:rPr>
              <a:t>صلو</a:t>
            </a:r>
            <a:r>
              <a:rPr lang="ar-JO" dirty="0">
                <a:latin typeface="Arial" charset="0"/>
              </a:rPr>
              <a:t>ا</a:t>
            </a:r>
            <a:r>
              <a:rPr lang="ar-IQ" dirty="0">
                <a:latin typeface="Arial" charset="0"/>
              </a:rPr>
              <a:t> من خلال المزامير</a:t>
            </a:r>
            <a:endParaRPr lang="en-US" dirty="0">
              <a:latin typeface="Arial" charset="0"/>
            </a:endParaRPr>
          </a:p>
        </p:txBody>
      </p:sp>
      <p:sp>
        <p:nvSpPr>
          <p:cNvPr id="323587" name="Rectangle 3"/>
          <p:cNvSpPr>
            <a:spLocks noGrp="1" noChangeArrowheads="1"/>
          </p:cNvSpPr>
          <p:nvPr>
            <p:ph idx="1"/>
          </p:nvPr>
        </p:nvSpPr>
        <p:spPr>
          <a:xfrm>
            <a:off x="457200" y="1752603"/>
            <a:ext cx="4343400" cy="4533900"/>
          </a:xfrm>
        </p:spPr>
        <p:txBody>
          <a:bodyPr/>
          <a:lstStyle/>
          <a:p>
            <a:pPr marL="0" indent="0" algn="ctr" eaLnBrk="1" hangingPunct="1">
              <a:lnSpc>
                <a:spcPct val="90000"/>
              </a:lnSpc>
              <a:buFontTx/>
              <a:buNone/>
            </a:pPr>
            <a:r>
              <a:rPr lang="ar-IQ" altLang="ja-JP" sz="3600" b="1" dirty="0">
                <a:latin typeface="Monotype Corsiva" charset="0"/>
              </a:rPr>
              <a:t>لتكن </a:t>
            </a:r>
            <a:r>
              <a:rPr lang="ar-JO" altLang="ja-JP" sz="3600" b="1" dirty="0">
                <a:latin typeface="Monotype Corsiva" charset="0"/>
              </a:rPr>
              <a:t>أ</a:t>
            </a:r>
            <a:r>
              <a:rPr lang="ar-IQ" altLang="ja-JP" sz="3600" b="1" dirty="0">
                <a:latin typeface="Monotype Corsiva" charset="0"/>
              </a:rPr>
              <a:t>قوال فمي وفكر قلبي مرضية </a:t>
            </a:r>
            <a:r>
              <a:rPr lang="ar-JO" altLang="ja-JP" sz="3600" b="1" dirty="0">
                <a:latin typeface="Monotype Corsiva" charset="0"/>
              </a:rPr>
              <a:t>أ</a:t>
            </a:r>
            <a:r>
              <a:rPr lang="ar-IQ" altLang="ja-JP" sz="3600" b="1" dirty="0">
                <a:latin typeface="Monotype Corsiva" charset="0"/>
              </a:rPr>
              <a:t>مامك </a:t>
            </a:r>
            <a:endParaRPr lang="ar-JO" altLang="ja-JP" sz="3600" b="1" dirty="0">
              <a:latin typeface="Monotype Corsiva" charset="0"/>
            </a:endParaRPr>
          </a:p>
          <a:p>
            <a:pPr marL="0" indent="0" algn="ctr" eaLnBrk="1" hangingPunct="1">
              <a:lnSpc>
                <a:spcPct val="90000"/>
              </a:lnSpc>
              <a:buFontTx/>
              <a:buNone/>
            </a:pPr>
            <a:r>
              <a:rPr lang="ar-IQ" altLang="ja-JP" sz="3600" b="1" dirty="0">
                <a:latin typeface="Monotype Corsiva" charset="0"/>
              </a:rPr>
              <a:t>يا رب صخرتي ووليي</a:t>
            </a:r>
          </a:p>
          <a:p>
            <a:pPr marL="0" indent="0" algn="ctr" eaLnBrk="1" hangingPunct="1">
              <a:lnSpc>
                <a:spcPct val="90000"/>
              </a:lnSpc>
              <a:buFontTx/>
              <a:buNone/>
            </a:pPr>
            <a:r>
              <a:rPr lang="ar-IQ" sz="3600" b="1" dirty="0">
                <a:latin typeface="Monotype Corsiva" charset="0"/>
              </a:rPr>
              <a:t>مزمور 19 -</a:t>
            </a:r>
            <a:r>
              <a:rPr lang="ar-JO" sz="3600" b="1" dirty="0">
                <a:latin typeface="Monotype Corsiva" charset="0"/>
              </a:rPr>
              <a:t> </a:t>
            </a:r>
            <a:r>
              <a:rPr lang="ar-IQ" sz="3600" b="1" dirty="0">
                <a:latin typeface="Monotype Corsiva" charset="0"/>
              </a:rPr>
              <a:t>14 </a:t>
            </a:r>
            <a:endParaRPr lang="en-US" sz="3600" b="1" dirty="0">
              <a:latin typeface="Monotype Corsiva" charset="0"/>
            </a:endParaRPr>
          </a:p>
        </p:txBody>
      </p:sp>
      <p:pic>
        <p:nvPicPr>
          <p:cNvPr id="23757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1612" y="1828800"/>
            <a:ext cx="35274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0" y="0"/>
            <a:ext cx="9144000" cy="1143000"/>
          </a:xfrm>
          <a:gradFill rotWithShape="0">
            <a:gsLst>
              <a:gs pos="0">
                <a:srgbClr val="993437"/>
              </a:gs>
              <a:gs pos="100000">
                <a:srgbClr val="993437">
                  <a:gamma/>
                  <a:shade val="46275"/>
                  <a:invGamma/>
                </a:srgbClr>
              </a:gs>
            </a:gsLst>
            <a:path path="shape">
              <a:fillToRect l="50000" t="50000" r="50000" b="50000"/>
            </a:path>
          </a:gradFill>
        </p:spPr>
        <p:txBody>
          <a:bodyPr/>
          <a:lstStyle/>
          <a:p>
            <a:pPr eaLnBrk="1" hangingPunct="1">
              <a:defRPr/>
            </a:pPr>
            <a:r>
              <a:rPr lang="ar-IQ"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كيف نصلي سوية من خلال المزامير </a:t>
            </a:r>
            <a:endParaRPr lang="en-US" b="1" dirty="0">
              <a:solidFill>
                <a:schemeClr val="bg1"/>
              </a:solidFill>
              <a:latin typeface="Arial" charset="0"/>
              <a:ea typeface="ＭＳ Ｐゴシック" charset="0"/>
              <a:cs typeface="ＭＳ Ｐゴシック" charset="0"/>
            </a:endParaRPr>
          </a:p>
        </p:txBody>
      </p:sp>
      <p:sp>
        <p:nvSpPr>
          <p:cNvPr id="7171" name="Rectangle 3"/>
          <p:cNvSpPr>
            <a:spLocks noGrp="1" noChangeArrowheads="1"/>
          </p:cNvSpPr>
          <p:nvPr>
            <p:ph type="subTitle" idx="1"/>
          </p:nvPr>
        </p:nvSpPr>
        <p:spPr>
          <a:xfrm>
            <a:off x="0" y="1676400"/>
            <a:ext cx="9144000" cy="2133600"/>
          </a:xfrm>
        </p:spPr>
        <p:txBody>
          <a:bodyPr/>
          <a:lstStyle/>
          <a:p>
            <a:pPr eaLnBrk="1" hangingPunct="1"/>
            <a:r>
              <a:rPr lang="ar-IQ" sz="3600" b="1" dirty="0" err="1">
                <a:solidFill>
                  <a:schemeClr val="bg1"/>
                </a:solidFill>
                <a:latin typeface="Arial" charset="0"/>
                <a:ea typeface="ＭＳ Ｐゴシック" charset="0"/>
                <a:cs typeface="ＭＳ Ｐゴシック" charset="0"/>
              </a:rPr>
              <a:t>آيه</a:t>
            </a:r>
            <a:r>
              <a:rPr lang="ar-IQ" sz="3600" b="1" dirty="0">
                <a:solidFill>
                  <a:schemeClr val="bg1"/>
                </a:solidFill>
                <a:latin typeface="Arial" charset="0"/>
                <a:ea typeface="ＭＳ Ｐゴシック" charset="0"/>
                <a:cs typeface="ＭＳ Ｐゴシック" charset="0"/>
              </a:rPr>
              <a:t> واحدة لكل شخص </a:t>
            </a:r>
          </a:p>
          <a:p>
            <a:pPr eaLnBrk="1" hangingPunct="1"/>
            <a:r>
              <a:rPr lang="ar-IQ" sz="3600" b="1" dirty="0">
                <a:solidFill>
                  <a:schemeClr val="bg1"/>
                </a:solidFill>
                <a:latin typeface="Arial" charset="0"/>
                <a:ea typeface="ＭＳ Ｐゴシック" charset="0"/>
                <a:cs typeface="ＭＳ Ｐゴシック" charset="0"/>
              </a:rPr>
              <a:t>اشرح و</a:t>
            </a:r>
            <a:r>
              <a:rPr lang="ar-JO" sz="3600" b="1" dirty="0">
                <a:solidFill>
                  <a:schemeClr val="bg1"/>
                </a:solidFill>
                <a:latin typeface="Arial" charset="0"/>
                <a:ea typeface="ＭＳ Ｐゴシック" charset="0"/>
                <a:cs typeface="ＭＳ Ｐゴシック" charset="0"/>
              </a:rPr>
              <a:t>أ</a:t>
            </a:r>
            <a:r>
              <a:rPr lang="ar-IQ" sz="3600" b="1" dirty="0">
                <a:solidFill>
                  <a:schemeClr val="bg1"/>
                </a:solidFill>
                <a:latin typeface="Arial" charset="0"/>
                <a:ea typeface="ＭＳ Ｐゴシック" charset="0"/>
                <a:cs typeface="ＭＳ Ｐゴシック" charset="0"/>
              </a:rPr>
              <a:t>عطي طابع شخصي  </a:t>
            </a:r>
          </a:p>
          <a:p>
            <a:pPr eaLnBrk="1" hangingPunct="1"/>
            <a:r>
              <a:rPr lang="ar-IQ" sz="3600" b="1" dirty="0">
                <a:solidFill>
                  <a:schemeClr val="bg1"/>
                </a:solidFill>
                <a:latin typeface="Arial" charset="0"/>
                <a:ea typeface="ＭＳ Ｐゴシック" charset="0"/>
                <a:cs typeface="ＭＳ Ｐゴシック" charset="0"/>
              </a:rPr>
              <a:t>لا تقدم </a:t>
            </a:r>
            <a:r>
              <a:rPr lang="ar-JO" sz="3600" b="1" dirty="0">
                <a:solidFill>
                  <a:schemeClr val="bg1"/>
                </a:solidFill>
                <a:latin typeface="Arial" charset="0"/>
                <a:ea typeface="ＭＳ Ｐゴシック" charset="0"/>
                <a:cs typeface="ＭＳ Ｐゴシック" charset="0"/>
              </a:rPr>
              <a:t>أ</a:t>
            </a:r>
            <a:r>
              <a:rPr lang="ar-IQ" sz="3600" b="1" dirty="0">
                <a:solidFill>
                  <a:schemeClr val="bg1"/>
                </a:solidFill>
                <a:latin typeface="Arial" charset="0"/>
                <a:ea typeface="ＭＳ Ｐゴシック" charset="0"/>
                <a:cs typeface="ＭＳ Ｐゴシック" charset="0"/>
              </a:rPr>
              <a:t>ي طلبات </a:t>
            </a:r>
            <a:endParaRPr lang="en-US" sz="3600" b="1" dirty="0">
              <a:solidFill>
                <a:schemeClr val="bg1"/>
              </a:solidFill>
              <a:latin typeface="Arial" charset="0"/>
              <a:ea typeface="ＭＳ Ｐゴシック" charset="0"/>
              <a:cs typeface="ＭＳ Ｐゴシック" charset="0"/>
            </a:endParaRPr>
          </a:p>
        </p:txBody>
      </p:sp>
      <p:grpSp>
        <p:nvGrpSpPr>
          <p:cNvPr id="239619" name="Group 4"/>
          <p:cNvGrpSpPr>
            <a:grpSpLocks/>
          </p:cNvGrpSpPr>
          <p:nvPr/>
        </p:nvGrpSpPr>
        <p:grpSpPr bwMode="auto">
          <a:xfrm>
            <a:off x="0" y="3906839"/>
            <a:ext cx="9144000" cy="2944812"/>
            <a:chOff x="0" y="2465"/>
            <a:chExt cx="5472" cy="1855"/>
          </a:xfrm>
        </p:grpSpPr>
        <p:pic>
          <p:nvPicPr>
            <p:cNvPr id="239620"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65"/>
              <a:ext cx="2736" cy="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1"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36" y="2465"/>
              <a:ext cx="2736" cy="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dissolv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dissolve">
                                      <p:cBhvr>
                                        <p:cTn id="17" dur="500"/>
                                        <p:tgtEl>
                                          <p:spTgt spid="71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241666" name="Picture 2" descr="Mountain Scene 06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4"/>
          <p:cNvSpPr txBox="1">
            <a:spLocks noChangeArrowheads="1"/>
          </p:cNvSpPr>
          <p:nvPr/>
        </p:nvSpPr>
        <p:spPr bwMode="auto">
          <a:xfrm>
            <a:off x="381000" y="3032133"/>
            <a:ext cx="8534400" cy="1938992"/>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111 : 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هللويا </a:t>
            </a:r>
            <a:r>
              <a:rPr kumimoji="0" lang="ar-JO" sz="4000" b="1" i="0" u="none" strike="noStrike" kern="1200" cap="none" spc="0" normalizeH="0" baseline="0" noProof="0" dirty="0">
                <a:ln>
                  <a:noFill/>
                </a:ln>
                <a:solidFill>
                  <a:srgbClr val="FFFFFF"/>
                </a:solidFill>
                <a:effectLst/>
                <a:uLnTx/>
                <a:uFillTx/>
                <a:latin typeface="Arial"/>
                <a:ea typeface="ＭＳ Ｐゴシック" charset="-128"/>
                <a:cs typeface="Arial"/>
              </a:rPr>
              <a:t>أ</a:t>
            </a: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حمد الرب بكل قلبي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في مجلس المستقيمين وجماعتهم </a:t>
            </a:r>
            <a:endParaRPr kumimoji="0" lang="en-US" sz="40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
        <p:nvSpPr>
          <p:cNvPr id="13317" name="Rectangle 5"/>
          <p:cNvSpPr>
            <a:spLocks noGrp="1" noChangeArrowheads="1"/>
          </p:cNvSpPr>
          <p:nvPr>
            <p:ph type="title" idx="4294967295"/>
          </p:nvPr>
        </p:nvSpPr>
        <p:spPr>
          <a:xfrm>
            <a:off x="1603971" y="0"/>
            <a:ext cx="6085320" cy="707886"/>
          </a:xfrm>
          <a:effectLst>
            <a:outerShdw blurRad="63500" dist="53882" dir="2700000" algn="ctr" rotWithShape="0">
              <a:schemeClr val="tx1">
                <a:alpha val="74998"/>
              </a:schemeClr>
            </a:outerShdw>
          </a:effectLst>
        </p:spPr>
        <p:txBody>
          <a:bodyPr wrap="none" anchor="t">
            <a:spAutoFit/>
          </a:bodyPr>
          <a:lstStyle/>
          <a:p>
            <a:pPr eaLnBrk="1" hangingPunct="1">
              <a:defRPr/>
            </a:pPr>
            <a:r>
              <a:rPr lang="ar-IQ" sz="4000" b="1" dirty="0">
                <a:solidFill>
                  <a:schemeClr val="bg1"/>
                </a:solidFill>
                <a:ea typeface="+mj-ea"/>
              </a:rPr>
              <a:t>صلي مزمور 111 مع اثنين آخرين</a:t>
            </a:r>
            <a:endParaRPr lang="en-US" sz="4000" b="1" dirty="0">
              <a:solidFill>
                <a:schemeClr val="bg1"/>
              </a:solidFill>
              <a:ea typeface="+mj-ea"/>
            </a:endParaRPr>
          </a:p>
        </p:txBody>
      </p:sp>
    </p:spTree>
    <p:extLst>
      <p:ext uri="{BB962C8B-B14F-4D97-AF65-F5344CB8AC3E}">
        <p14:creationId xmlns:p14="http://schemas.microsoft.com/office/powerpoint/2010/main" val="4097445711"/>
      </p:ext>
    </p:extLst>
  </p:cSld>
  <p:clrMapOvr>
    <a:masterClrMapping/>
  </p:clrMapOvr>
  <mc:AlternateContent xmlns:mc="http://schemas.openxmlformats.org/markup-compatibility/2006" xmlns:p14="http://schemas.microsoft.com/office/powerpoint/2010/main">
    <mc:Choice Requires="p14">
      <p:transition p14:dur="0" advTm="60000"/>
    </mc:Choice>
    <mc:Fallback xmlns="">
      <p:transition advTm="60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243714" name="Picture 2" descr="107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609600" y="2895601"/>
            <a:ext cx="8534400" cy="1938992"/>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kl" charset="0"/>
                <a:ea typeface="ＭＳ Ｐゴシック" charset="-128"/>
                <a:cs typeface="ＭＳ Ｐゴシック" charset="-128"/>
              </a:rPr>
              <a:t>111 : 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kl" charset="0"/>
                <a:ea typeface="ＭＳ Ｐゴシック" charset="-128"/>
                <a:cs typeface="ＭＳ Ｐゴシック" charset="-128"/>
              </a:rPr>
              <a:t>عظيمةَ هي اعمال الرب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kl" charset="0"/>
                <a:ea typeface="ＭＳ Ｐゴシック" charset="-128"/>
                <a:cs typeface="ＭＳ Ｐゴシック" charset="-128"/>
              </a:rPr>
              <a:t>مطلوبة لكل المسرورين بها </a:t>
            </a:r>
            <a:endParaRPr kumimoji="0" lang="en-US" sz="4000" b="1" i="0" u="none" strike="noStrike" kern="1200" cap="none" spc="0" normalizeH="0" baseline="0" noProof="0" dirty="0">
              <a:ln>
                <a:noFill/>
              </a:ln>
              <a:solidFill>
                <a:srgbClr val="FFFFFF"/>
              </a:solidFill>
              <a:effectLst/>
              <a:uLnTx/>
              <a:uFillTx/>
              <a:latin typeface="Ariakl" charset="0"/>
              <a:ea typeface="ＭＳ Ｐゴシック" charset="-128"/>
              <a:cs typeface="ＭＳ Ｐゴシック" charset="-128"/>
            </a:endParaRPr>
          </a:p>
        </p:txBody>
      </p:sp>
      <p:sp>
        <p:nvSpPr>
          <p:cNvPr id="15365" name="Rectangle 5"/>
          <p:cNvSpPr>
            <a:spLocks noGrp="1" noChangeArrowheads="1"/>
          </p:cNvSpPr>
          <p:nvPr>
            <p:ph type="title" idx="4294967295"/>
          </p:nvPr>
        </p:nvSpPr>
        <p:spPr>
          <a:xfrm>
            <a:off x="1598360" y="0"/>
            <a:ext cx="6096541" cy="707886"/>
          </a:xfrm>
          <a:effectLst>
            <a:outerShdw blurRad="63500" dist="53882" dir="2700000" algn="ctr" rotWithShape="0">
              <a:schemeClr val="tx1">
                <a:alpha val="74998"/>
              </a:schemeClr>
            </a:outerShdw>
          </a:effectLst>
        </p:spPr>
        <p:txBody>
          <a:bodyPr wrap="none" anchor="t">
            <a:spAutoFit/>
          </a:bodyPr>
          <a:lstStyle/>
          <a:p>
            <a:pPr eaLnBrk="1" hangingPunct="1">
              <a:defRPr/>
            </a:pPr>
            <a:r>
              <a:rPr lang="ar-IQ" sz="4000" b="1" dirty="0">
                <a:solidFill>
                  <a:schemeClr val="bg1"/>
                </a:solidFill>
                <a:latin typeface="Ariakl"/>
                <a:ea typeface="+mj-ea"/>
                <a:cs typeface="Ariakl"/>
              </a:rPr>
              <a:t>صلي مزمور 111 مع اثنين اخرين </a:t>
            </a:r>
            <a:endParaRPr lang="en-US" sz="4000" b="1" dirty="0">
              <a:solidFill>
                <a:schemeClr val="bg1"/>
              </a:solidFill>
              <a:latin typeface="Ariakl"/>
              <a:ea typeface="+mj-ea"/>
              <a:cs typeface="Ariakl"/>
            </a:endParaRPr>
          </a:p>
        </p:txBody>
      </p:sp>
    </p:spTree>
  </p:cSld>
  <p:clrMapOvr>
    <a:masterClrMapping/>
  </p:clrMapOvr>
  <mc:AlternateContent xmlns:mc="http://schemas.openxmlformats.org/markup-compatibility/2006" xmlns:p14="http://schemas.microsoft.com/office/powerpoint/2010/main">
    <mc:Choice Requires="p14">
      <p:transition p14:dur="0" advTm="60000"/>
    </mc:Choice>
    <mc:Fallback xmlns="">
      <p:transition advTm="60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245762" name="Picture 2" descr="9405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p:cNvSpPr txBox="1">
            <a:spLocks noChangeArrowheads="1"/>
          </p:cNvSpPr>
          <p:nvPr/>
        </p:nvSpPr>
        <p:spPr bwMode="auto">
          <a:xfrm>
            <a:off x="609600" y="1871664"/>
            <a:ext cx="8534400" cy="1938992"/>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111 : 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جلالُ وبهاء عمله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وعدله قائمُ الى الابد </a:t>
            </a:r>
            <a:endParaRPr kumimoji="0" lang="en-US" sz="40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
        <p:nvSpPr>
          <p:cNvPr id="17413" name="Rectangle 5"/>
          <p:cNvSpPr>
            <a:spLocks noGrp="1" noChangeArrowheads="1"/>
          </p:cNvSpPr>
          <p:nvPr>
            <p:ph type="title" idx="4294967295"/>
          </p:nvPr>
        </p:nvSpPr>
        <p:spPr>
          <a:xfrm>
            <a:off x="1592749" y="0"/>
            <a:ext cx="6107762" cy="707886"/>
          </a:xfrm>
          <a:effectLst>
            <a:outerShdw blurRad="63500" dist="53882" dir="2700000" algn="ctr" rotWithShape="0">
              <a:schemeClr val="tx1">
                <a:alpha val="74998"/>
              </a:schemeClr>
            </a:outerShdw>
          </a:effectLst>
        </p:spPr>
        <p:txBody>
          <a:bodyPr wrap="none" anchor="t">
            <a:spAutoFit/>
          </a:bodyPr>
          <a:lstStyle/>
          <a:p>
            <a:pPr eaLnBrk="1" hangingPunct="1">
              <a:defRPr/>
            </a:pPr>
            <a:r>
              <a:rPr lang="ar-IQ" sz="4000" b="1" dirty="0">
                <a:solidFill>
                  <a:schemeClr val="bg1"/>
                </a:solidFill>
                <a:ea typeface="+mj-ea"/>
              </a:rPr>
              <a:t>صلي مزمور 111 مع اثنين آخرين </a:t>
            </a:r>
            <a:endParaRPr lang="en-US" sz="4000" b="1" dirty="0">
              <a:solidFill>
                <a:schemeClr val="bg1"/>
              </a:solidFill>
              <a:ea typeface="+mj-ea"/>
            </a:endParaRPr>
          </a:p>
        </p:txBody>
      </p:sp>
    </p:spTree>
  </p:cSld>
  <p:clrMapOvr>
    <a:masterClrMapping/>
  </p:clrMapOvr>
  <mc:AlternateContent xmlns:mc="http://schemas.openxmlformats.org/markup-compatibility/2006" xmlns:p14="http://schemas.microsoft.com/office/powerpoint/2010/main">
    <mc:Choice Requires="p14">
      <p:transition p14:dur="0" advTm="60000"/>
    </mc:Choice>
    <mc:Fallback xmlns="">
      <p:transition advTm="60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247810" name="Picture 2" descr="2yellowroses"/>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0" y="1"/>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4"/>
          <p:cNvSpPr txBox="1">
            <a:spLocks noChangeArrowheads="1"/>
          </p:cNvSpPr>
          <p:nvPr/>
        </p:nvSpPr>
        <p:spPr bwMode="auto">
          <a:xfrm>
            <a:off x="533400" y="1871671"/>
            <a:ext cx="8610600" cy="1938992"/>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111 : 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صنع </a:t>
            </a:r>
            <a:r>
              <a:rPr kumimoji="0" lang="ar-IQ" sz="4000" b="1" i="0" u="none" strike="noStrike" kern="1200" cap="none" spc="0" normalizeH="0" baseline="0" noProof="0" dirty="0" err="1">
                <a:ln>
                  <a:noFill/>
                </a:ln>
                <a:solidFill>
                  <a:srgbClr val="FFFFFF"/>
                </a:solidFill>
                <a:effectLst/>
                <a:uLnTx/>
                <a:uFillTx/>
                <a:latin typeface="Arial"/>
                <a:ea typeface="ＭＳ Ｐゴシック" charset="-128"/>
                <a:cs typeface="Arial"/>
              </a:rPr>
              <a:t>ذكرآ</a:t>
            </a: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 لعجائبه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حنانُ ورحيم هو الرب </a:t>
            </a:r>
            <a:endParaRPr kumimoji="0" lang="en-US" sz="40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
        <p:nvSpPr>
          <p:cNvPr id="19461" name="Rectangle 5"/>
          <p:cNvSpPr>
            <a:spLocks noGrp="1" noChangeArrowheads="1"/>
          </p:cNvSpPr>
          <p:nvPr>
            <p:ph type="title" idx="4294967295"/>
          </p:nvPr>
        </p:nvSpPr>
        <p:spPr>
          <a:xfrm>
            <a:off x="1598360" y="0"/>
            <a:ext cx="6096541" cy="707886"/>
          </a:xfrm>
          <a:effectLst>
            <a:outerShdw blurRad="63500" dist="53882" dir="2700000" algn="ctr" rotWithShape="0">
              <a:schemeClr val="tx1">
                <a:alpha val="74998"/>
              </a:schemeClr>
            </a:outerShdw>
          </a:effectLst>
        </p:spPr>
        <p:txBody>
          <a:bodyPr wrap="none" anchor="t">
            <a:spAutoFit/>
          </a:bodyPr>
          <a:lstStyle/>
          <a:p>
            <a:pPr eaLnBrk="1" hangingPunct="1">
              <a:defRPr/>
            </a:pPr>
            <a:r>
              <a:rPr lang="ar-IQ" sz="4000" b="1" dirty="0">
                <a:solidFill>
                  <a:schemeClr val="bg1"/>
                </a:solidFill>
                <a:ea typeface="+mj-ea"/>
              </a:rPr>
              <a:t>صلي مزمور 111 مع اثنين اخرين </a:t>
            </a:r>
            <a:endParaRPr lang="en-US" sz="4000" b="1" dirty="0">
              <a:solidFill>
                <a:schemeClr val="bg1"/>
              </a:solidFill>
              <a:ea typeface="+mj-ea"/>
            </a:endParaRPr>
          </a:p>
        </p:txBody>
      </p:sp>
    </p:spTree>
  </p:cSld>
  <p:clrMapOvr>
    <a:masterClrMapping/>
  </p:clrMapOvr>
  <mc:AlternateContent xmlns:mc="http://schemas.openxmlformats.org/markup-compatibility/2006" xmlns:p14="http://schemas.microsoft.com/office/powerpoint/2010/main">
    <mc:Choice Requires="p14">
      <p:transition p14:dur="0" advTm="60000"/>
    </mc:Choice>
    <mc:Fallback xmlns="">
      <p:transition advTm="60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249858" name="Picture 2" descr="lillyflrs1"/>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4"/>
          <p:cNvSpPr txBox="1">
            <a:spLocks noChangeArrowheads="1"/>
          </p:cNvSpPr>
          <p:nvPr/>
        </p:nvSpPr>
        <p:spPr bwMode="auto">
          <a:xfrm>
            <a:off x="533400" y="1871664"/>
            <a:ext cx="8610600" cy="1938992"/>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111 : 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اعطى </a:t>
            </a:r>
            <a:r>
              <a:rPr kumimoji="0" lang="ar-IQ" sz="4000" b="1" i="0" u="none" strike="noStrike" kern="1200" cap="none" spc="0" normalizeH="0" baseline="0" noProof="0" dirty="0" err="1">
                <a:ln>
                  <a:noFill/>
                </a:ln>
                <a:solidFill>
                  <a:srgbClr val="FFFFFF"/>
                </a:solidFill>
                <a:effectLst/>
                <a:uLnTx/>
                <a:uFillTx/>
                <a:latin typeface="Arial"/>
                <a:ea typeface="ＭＳ Ｐゴシック" charset="-128"/>
                <a:cs typeface="Arial"/>
              </a:rPr>
              <a:t>خائفيه</a:t>
            </a: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 </a:t>
            </a:r>
            <a:r>
              <a:rPr kumimoji="0" lang="ar-IQ" sz="4000" b="1" i="0" u="none" strike="noStrike" kern="1200" cap="none" spc="0" normalizeH="0" baseline="0" noProof="0" dirty="0" err="1">
                <a:ln>
                  <a:noFill/>
                </a:ln>
                <a:solidFill>
                  <a:srgbClr val="FFFFFF"/>
                </a:solidFill>
                <a:effectLst/>
                <a:uLnTx/>
                <a:uFillTx/>
                <a:latin typeface="Arial"/>
                <a:ea typeface="ＭＳ Ｐゴシック" charset="-128"/>
                <a:cs typeface="Arial"/>
              </a:rPr>
              <a:t>طعامآ</a:t>
            </a: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يذكر الى ال</a:t>
            </a:r>
            <a:r>
              <a:rPr kumimoji="0" lang="ar-JO" sz="4000" b="1" i="0" u="none" strike="noStrike" kern="1200" cap="none" spc="0" normalizeH="0" baseline="0" noProof="0" dirty="0">
                <a:ln>
                  <a:noFill/>
                </a:ln>
                <a:solidFill>
                  <a:srgbClr val="FFFFFF"/>
                </a:solidFill>
                <a:effectLst/>
                <a:uLnTx/>
                <a:uFillTx/>
                <a:latin typeface="Arial"/>
                <a:ea typeface="ＭＳ Ｐゴシック" charset="-128"/>
                <a:cs typeface="Arial"/>
              </a:rPr>
              <a:t>أ</a:t>
            </a: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بد عهده </a:t>
            </a:r>
            <a:endParaRPr kumimoji="0" lang="en-US" sz="40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
        <p:nvSpPr>
          <p:cNvPr id="21509" name="Rectangle 5"/>
          <p:cNvSpPr>
            <a:spLocks noGrp="1" noChangeArrowheads="1"/>
          </p:cNvSpPr>
          <p:nvPr>
            <p:ph type="title" idx="4294967295"/>
          </p:nvPr>
        </p:nvSpPr>
        <p:spPr>
          <a:xfrm>
            <a:off x="1592749" y="0"/>
            <a:ext cx="6107762" cy="707886"/>
          </a:xfrm>
          <a:effectLst>
            <a:outerShdw blurRad="63500" dist="53882" dir="2700000" algn="ctr" rotWithShape="0">
              <a:schemeClr val="tx1">
                <a:alpha val="74998"/>
              </a:schemeClr>
            </a:outerShdw>
          </a:effectLst>
        </p:spPr>
        <p:txBody>
          <a:bodyPr wrap="none" anchor="t">
            <a:spAutoFit/>
          </a:bodyPr>
          <a:lstStyle/>
          <a:p>
            <a:pPr eaLnBrk="1" hangingPunct="1">
              <a:defRPr/>
            </a:pPr>
            <a:r>
              <a:rPr lang="ar-IQ" sz="4000" b="1" dirty="0">
                <a:solidFill>
                  <a:schemeClr val="bg1"/>
                </a:solidFill>
                <a:ea typeface="+mj-ea"/>
              </a:rPr>
              <a:t>صلي مزمور 111 مع اثنين آخرين </a:t>
            </a:r>
            <a:endParaRPr lang="en-US" sz="4000" b="1" dirty="0">
              <a:solidFill>
                <a:schemeClr val="bg1"/>
              </a:solidFill>
              <a:ea typeface="+mj-ea"/>
            </a:endParaRPr>
          </a:p>
        </p:txBody>
      </p:sp>
    </p:spTree>
  </p:cSld>
  <p:clrMapOvr>
    <a:masterClrMapping/>
  </p:clrMapOvr>
  <mc:AlternateContent xmlns:mc="http://schemas.openxmlformats.org/markup-compatibility/2006" xmlns:p14="http://schemas.microsoft.com/office/powerpoint/2010/main">
    <mc:Choice Requires="p14">
      <p:transition p14:dur="0" advTm="60000"/>
    </mc:Choice>
    <mc:Fallback xmlns="">
      <p:transition advTm="6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12143"/>
        </a:solidFill>
        <a:effectLst/>
      </p:bgPr>
    </p:bg>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3" cstate="screen">
            <a:lum bright="28000" contrast="-34000"/>
            <a:extLst>
              <a:ext uri="{28A0092B-C50C-407E-A947-70E740481C1C}">
                <a14:useLocalDpi xmlns:a14="http://schemas.microsoft.com/office/drawing/2010/main"/>
              </a:ext>
            </a:extLst>
          </a:blip>
          <a:srcRect/>
          <a:stretch>
            <a:fillRect/>
          </a:stretch>
        </p:blipFill>
        <p:spPr bwMode="auto">
          <a:xfrm>
            <a:off x="0" y="990603"/>
            <a:ext cx="9144000" cy="508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459" name="Rectangle 3"/>
          <p:cNvSpPr>
            <a:spLocks noGrp="1" noChangeArrowheads="1"/>
          </p:cNvSpPr>
          <p:nvPr>
            <p:ph type="title"/>
          </p:nvPr>
        </p:nvSpPr>
        <p:spPr>
          <a:xfrm>
            <a:off x="0" y="2514600"/>
            <a:ext cx="9144000" cy="1143000"/>
          </a:xfrm>
          <a:noFill/>
        </p:spPr>
        <p:txBody>
          <a:bodyPr/>
          <a:lstStyle/>
          <a:p>
            <a:pPr eaLnBrk="1" hangingPunct="1">
              <a:spcBef>
                <a:spcPct val="50000"/>
              </a:spcBef>
            </a:pPr>
            <a:r>
              <a:rPr lang="ar-JO" sz="8800" b="1" kern="1200" dirty="0">
                <a:solidFill>
                  <a:srgbClr val="B12143"/>
                </a:solidFill>
                <a:effectLst>
                  <a:glow rad="228600">
                    <a:schemeClr val="bg1">
                      <a:alpha val="59000"/>
                    </a:schemeClr>
                  </a:glow>
                </a:effectLst>
                <a:latin typeface="Arial" charset="0"/>
                <a:cs typeface="Times New Roman" charset="0"/>
              </a:rPr>
              <a:t>المزامير</a:t>
            </a:r>
            <a:endParaRPr lang="en-US" sz="8800" b="1" kern="1200" dirty="0">
              <a:solidFill>
                <a:srgbClr val="B12143"/>
              </a:solidFill>
              <a:effectLst>
                <a:glow rad="228600">
                  <a:schemeClr val="bg1">
                    <a:alpha val="59000"/>
                  </a:schemeClr>
                </a:glow>
              </a:effectLst>
              <a:latin typeface="Arial" charset="0"/>
              <a:cs typeface="Times New Roman" charset="0"/>
            </a:endParaRPr>
          </a:p>
        </p:txBody>
      </p:sp>
      <p:sp>
        <p:nvSpPr>
          <p:cNvPr id="147460" name="Rectangle 4"/>
          <p:cNvSpPr>
            <a:spLocks noChangeArrowheads="1"/>
          </p:cNvSpPr>
          <p:nvPr/>
        </p:nvSpPr>
        <p:spPr bwMode="auto">
          <a:xfrm>
            <a:off x="0" y="3962400"/>
            <a:ext cx="91440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a:spcBef>
                <a:spcPct val="50000"/>
              </a:spcBef>
            </a:pPr>
            <a:r>
              <a:rPr lang="ar-JO" sz="6600" b="1" dirty="0">
                <a:solidFill>
                  <a:srgbClr val="B12143"/>
                </a:solidFill>
                <a:effectLst>
                  <a:glow rad="228600">
                    <a:schemeClr val="bg1">
                      <a:alpha val="59000"/>
                    </a:schemeClr>
                  </a:glow>
                </a:effectLst>
                <a:cs typeface="Times New Roman" charset="0"/>
              </a:rPr>
              <a:t>تسابيح وعبادة لكل العصور</a:t>
            </a:r>
            <a:endParaRPr lang="en-GB" sz="6600" b="1" dirty="0">
              <a:solidFill>
                <a:srgbClr val="B12143"/>
              </a:solidFill>
              <a:effectLst>
                <a:glow rad="228600">
                  <a:schemeClr val="bg1">
                    <a:alpha val="59000"/>
                  </a:schemeClr>
                </a:glow>
              </a:effectLst>
              <a:cs typeface="Times New Roman" charset="0"/>
            </a:endParaRPr>
          </a:p>
        </p:txBody>
      </p:sp>
    </p:spTree>
    <p:extLst>
      <p:ext uri="{BB962C8B-B14F-4D97-AF65-F5344CB8AC3E}">
        <p14:creationId xmlns:p14="http://schemas.microsoft.com/office/powerpoint/2010/main" val="2751493641"/>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251906" name="Picture 2" descr="mtn&amp;moon"/>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4"/>
          <p:cNvSpPr txBox="1">
            <a:spLocks noChangeArrowheads="1"/>
          </p:cNvSpPr>
          <p:nvPr/>
        </p:nvSpPr>
        <p:spPr bwMode="auto">
          <a:xfrm>
            <a:off x="4724400" y="914400"/>
            <a:ext cx="4419600" cy="255454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111 : 6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اخبر شعبه بقوة </a:t>
            </a: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أ</a:t>
            </a:r>
            <a:r>
              <a:rPr kumimoji="0" lang="ar-IQ" sz="40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عماله , ليعطيهم ميراث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الامم    </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23557" name="Rectangle 5"/>
          <p:cNvSpPr>
            <a:spLocks noGrp="1" noChangeArrowheads="1"/>
          </p:cNvSpPr>
          <p:nvPr>
            <p:ph type="title" idx="4294967295"/>
          </p:nvPr>
        </p:nvSpPr>
        <p:spPr>
          <a:xfrm>
            <a:off x="1664082" y="0"/>
            <a:ext cx="5965096" cy="707886"/>
          </a:xfrm>
          <a:effectLst>
            <a:outerShdw blurRad="63500" dist="53882" dir="2700000" algn="ctr" rotWithShape="0">
              <a:schemeClr val="tx1">
                <a:alpha val="74998"/>
              </a:schemeClr>
            </a:outerShdw>
          </a:effectLst>
        </p:spPr>
        <p:txBody>
          <a:bodyPr wrap="none" anchor="t">
            <a:spAutoFit/>
          </a:bodyPr>
          <a:lstStyle/>
          <a:p>
            <a:pPr eaLnBrk="1" hangingPunct="1">
              <a:defRPr/>
            </a:pPr>
            <a:r>
              <a:rPr lang="ar-IQ" sz="4000" b="1" dirty="0">
                <a:solidFill>
                  <a:schemeClr val="bg1"/>
                </a:solidFill>
                <a:ea typeface="+mj-ea"/>
              </a:rPr>
              <a:t>صلي مزمور 111 مع اثنين آخرين</a:t>
            </a:r>
            <a:endParaRPr lang="en-US" sz="4000" b="1" dirty="0">
              <a:solidFill>
                <a:schemeClr val="bg1"/>
              </a:solidFill>
              <a:ea typeface="+mj-ea"/>
            </a:endParaRPr>
          </a:p>
        </p:txBody>
      </p:sp>
    </p:spTree>
  </p:cSld>
  <p:clrMapOvr>
    <a:masterClrMapping/>
  </p:clrMapOvr>
  <mc:AlternateContent xmlns:mc="http://schemas.openxmlformats.org/markup-compatibility/2006" xmlns:p14="http://schemas.microsoft.com/office/powerpoint/2010/main">
    <mc:Choice Requires="p14">
      <p:transition p14:dur="0" advTm="60000"/>
    </mc:Choice>
    <mc:Fallback xmlns="">
      <p:transition advTm="60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253954" name="Picture 2" descr="Mountain Scene 06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4"/>
          <p:cNvSpPr txBox="1">
            <a:spLocks noChangeArrowheads="1"/>
          </p:cNvSpPr>
          <p:nvPr/>
        </p:nvSpPr>
        <p:spPr bwMode="auto">
          <a:xfrm>
            <a:off x="457200" y="1676401"/>
            <a:ext cx="8686800" cy="1938992"/>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111 : 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أعمال يديه </a:t>
            </a:r>
            <a:r>
              <a:rPr kumimoji="0" lang="ar-JO" sz="4000" b="1" i="0" u="none" strike="noStrike" kern="1200" cap="none" spc="0" normalizeH="0" baseline="0" noProof="0" dirty="0">
                <a:ln>
                  <a:noFill/>
                </a:ln>
                <a:solidFill>
                  <a:srgbClr val="FFFFFF"/>
                </a:solidFill>
                <a:effectLst/>
                <a:uLnTx/>
                <a:uFillTx/>
                <a:latin typeface="Arial"/>
                <a:ea typeface="ＭＳ Ｐゴシック" charset="-128"/>
                <a:cs typeface="Arial"/>
              </a:rPr>
              <a:t>أ</a:t>
            </a: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مانةُ وحق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كل وصاياه امينة </a:t>
            </a:r>
            <a:endParaRPr kumimoji="0" lang="en-US" sz="40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
        <p:nvSpPr>
          <p:cNvPr id="25605" name="Rectangle 5"/>
          <p:cNvSpPr>
            <a:spLocks noGrp="1" noChangeArrowheads="1"/>
          </p:cNvSpPr>
          <p:nvPr>
            <p:ph type="title" idx="4294967295"/>
          </p:nvPr>
        </p:nvSpPr>
        <p:spPr>
          <a:xfrm>
            <a:off x="1592749" y="0"/>
            <a:ext cx="6107762" cy="707886"/>
          </a:xfrm>
          <a:effectLst>
            <a:outerShdw blurRad="63500" dist="53882" dir="2700000" algn="ctr" rotWithShape="0">
              <a:schemeClr val="tx1">
                <a:alpha val="74998"/>
              </a:schemeClr>
            </a:outerShdw>
          </a:effectLst>
        </p:spPr>
        <p:txBody>
          <a:bodyPr wrap="none" anchor="t">
            <a:spAutoFit/>
          </a:bodyPr>
          <a:lstStyle/>
          <a:p>
            <a:pPr eaLnBrk="1" hangingPunct="1">
              <a:defRPr/>
            </a:pPr>
            <a:r>
              <a:rPr lang="ar-IQ" sz="4000" b="1" dirty="0">
                <a:solidFill>
                  <a:schemeClr val="bg1"/>
                </a:solidFill>
                <a:ea typeface="+mj-ea"/>
              </a:rPr>
              <a:t>صلي مزمور 111 مع أثنين آخرين </a:t>
            </a:r>
            <a:endParaRPr lang="en-US" sz="4000" b="1" dirty="0">
              <a:solidFill>
                <a:schemeClr val="bg1"/>
              </a:solidFill>
              <a:ea typeface="+mj-ea"/>
            </a:endParaRPr>
          </a:p>
        </p:txBody>
      </p:sp>
    </p:spTree>
  </p:cSld>
  <p:clrMapOvr>
    <a:masterClrMapping/>
  </p:clrMapOvr>
  <mc:AlternateContent xmlns:mc="http://schemas.openxmlformats.org/markup-compatibility/2006" xmlns:p14="http://schemas.microsoft.com/office/powerpoint/2010/main">
    <mc:Choice Requires="p14">
      <p:transition p14:dur="0" advTm="60000"/>
    </mc:Choice>
    <mc:Fallback xmlns="">
      <p:transition advTm="60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256002" name="Picture 2" descr="104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4"/>
          <p:cNvSpPr txBox="1">
            <a:spLocks noChangeArrowheads="1"/>
          </p:cNvSpPr>
          <p:nvPr/>
        </p:nvSpPr>
        <p:spPr bwMode="auto">
          <a:xfrm>
            <a:off x="457200" y="1676401"/>
            <a:ext cx="8686800" cy="255454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111 : 8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ثا</a:t>
            </a:r>
            <a:r>
              <a:rPr kumimoji="0" lang="ar-JO" sz="4000" b="1" i="0" u="none" strike="noStrike" kern="1200" cap="none" spc="0" normalizeH="0" baseline="0" noProof="0" dirty="0">
                <a:ln>
                  <a:noFill/>
                </a:ln>
                <a:solidFill>
                  <a:srgbClr val="FFFFFF"/>
                </a:solidFill>
                <a:effectLst/>
                <a:uLnTx/>
                <a:uFillTx/>
                <a:latin typeface="Arial"/>
                <a:ea typeface="ＭＳ Ｐゴシック" charset="-128"/>
                <a:cs typeface="Arial"/>
              </a:rPr>
              <a:t>ب</a:t>
            </a: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تة مدى الدهر وال</a:t>
            </a:r>
            <a:r>
              <a:rPr kumimoji="0" lang="ar-JO" sz="4000" b="1" i="0" u="none" strike="noStrike" kern="1200" cap="none" spc="0" normalizeH="0" baseline="0" noProof="0" dirty="0">
                <a:ln>
                  <a:noFill/>
                </a:ln>
                <a:solidFill>
                  <a:srgbClr val="FFFFFF"/>
                </a:solidFill>
                <a:effectLst/>
                <a:uLnTx/>
                <a:uFillTx/>
                <a:latin typeface="Arial"/>
                <a:ea typeface="ＭＳ Ｐゴシック" charset="-128"/>
                <a:cs typeface="Arial"/>
              </a:rPr>
              <a:t>أ</a:t>
            </a: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بد</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مصنوعة بالحق وال</a:t>
            </a:r>
            <a:r>
              <a:rPr kumimoji="0" lang="ar-JO" sz="4000" b="1" i="0" u="none" strike="noStrike" kern="1200" cap="none" spc="0" normalizeH="0" baseline="0" noProof="0" dirty="0">
                <a:ln>
                  <a:noFill/>
                </a:ln>
                <a:solidFill>
                  <a:srgbClr val="FFFFFF"/>
                </a:solidFill>
                <a:effectLst/>
                <a:uLnTx/>
                <a:uFillTx/>
                <a:latin typeface="Arial"/>
                <a:ea typeface="ＭＳ Ｐゴシック" charset="-128"/>
                <a:cs typeface="Arial"/>
              </a:rPr>
              <a:t>إ</a:t>
            </a: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ستقامة </a:t>
            </a:r>
            <a:endParaRPr kumimoji="0" lang="en-US" sz="40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
        <p:nvSpPr>
          <p:cNvPr id="27653" name="Rectangle 5"/>
          <p:cNvSpPr>
            <a:spLocks noGrp="1" noChangeArrowheads="1"/>
          </p:cNvSpPr>
          <p:nvPr>
            <p:ph type="title" idx="4294967295"/>
          </p:nvPr>
        </p:nvSpPr>
        <p:spPr>
          <a:xfrm>
            <a:off x="1598360" y="0"/>
            <a:ext cx="6096542" cy="707886"/>
          </a:xfrm>
          <a:effectLst>
            <a:outerShdw blurRad="63500" dist="53882" dir="2700000" algn="ctr" rotWithShape="0">
              <a:schemeClr val="tx1">
                <a:alpha val="74998"/>
              </a:schemeClr>
            </a:outerShdw>
          </a:effectLst>
        </p:spPr>
        <p:txBody>
          <a:bodyPr wrap="none" anchor="t">
            <a:spAutoFit/>
          </a:bodyPr>
          <a:lstStyle/>
          <a:p>
            <a:pPr eaLnBrk="1" hangingPunct="1">
              <a:defRPr/>
            </a:pPr>
            <a:r>
              <a:rPr lang="ar-IQ" sz="4000" b="1" dirty="0">
                <a:solidFill>
                  <a:schemeClr val="bg1"/>
                </a:solidFill>
                <a:ea typeface="+mj-ea"/>
              </a:rPr>
              <a:t>111 مع اثنين اخرين</a:t>
            </a:r>
            <a:r>
              <a:rPr lang="en-US" sz="4000" b="1" dirty="0">
                <a:solidFill>
                  <a:schemeClr val="bg1"/>
                </a:solidFill>
                <a:ea typeface="+mj-ea"/>
              </a:rPr>
              <a:t> </a:t>
            </a:r>
            <a:r>
              <a:rPr lang="ar-IQ" sz="4000" b="1" dirty="0">
                <a:solidFill>
                  <a:schemeClr val="bg1"/>
                </a:solidFill>
                <a:ea typeface="+mj-ea"/>
              </a:rPr>
              <a:t>صلي مزمور </a:t>
            </a:r>
            <a:endParaRPr lang="en-US" sz="4000" b="1" dirty="0">
              <a:solidFill>
                <a:schemeClr val="bg1"/>
              </a:solidFill>
              <a:ea typeface="+mj-ea"/>
            </a:endParaRPr>
          </a:p>
        </p:txBody>
      </p:sp>
    </p:spTree>
  </p:cSld>
  <p:clrMapOvr>
    <a:masterClrMapping/>
  </p:clrMapOvr>
  <mc:AlternateContent xmlns:mc="http://schemas.openxmlformats.org/markup-compatibility/2006" xmlns:p14="http://schemas.microsoft.com/office/powerpoint/2010/main">
    <mc:Choice Requires="p14">
      <p:transition p14:dur="0" advTm="60000"/>
    </mc:Choice>
    <mc:Fallback xmlns="">
      <p:transition advTm="60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258050" name="Picture 2" descr="94040"/>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4"/>
          <p:cNvSpPr txBox="1">
            <a:spLocks noChangeArrowheads="1"/>
          </p:cNvSpPr>
          <p:nvPr/>
        </p:nvSpPr>
        <p:spPr bwMode="auto">
          <a:xfrm>
            <a:off x="457200" y="1981209"/>
            <a:ext cx="8686800" cy="255454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111 : 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charset="-128"/>
                <a:cs typeface="Arial"/>
              </a:rPr>
              <a:t>أ</a:t>
            </a: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رسل فداءَ لشعبه,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charset="-128"/>
                <a:cs typeface="Arial"/>
              </a:rPr>
              <a:t>أ</a:t>
            </a: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قام </a:t>
            </a:r>
            <a:r>
              <a:rPr kumimoji="0" lang="ar-JO" sz="4000" b="1" i="0" u="none" strike="noStrike" kern="1200" cap="none" spc="0" normalizeH="0" baseline="0" noProof="0" dirty="0">
                <a:ln>
                  <a:noFill/>
                </a:ln>
                <a:solidFill>
                  <a:srgbClr val="FFFFFF"/>
                </a:solidFill>
                <a:effectLst/>
                <a:uLnTx/>
                <a:uFillTx/>
                <a:latin typeface="Arial"/>
                <a:ea typeface="ＭＳ Ｐゴシック" charset="-128"/>
                <a:cs typeface="Arial"/>
              </a:rPr>
              <a:t>إ</a:t>
            </a: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لى ال</a:t>
            </a:r>
            <a:r>
              <a:rPr kumimoji="0" lang="ar-JO" sz="4000" b="1" i="0" u="none" strike="noStrike" kern="1200" cap="none" spc="0" normalizeH="0" baseline="0" noProof="0" dirty="0">
                <a:ln>
                  <a:noFill/>
                </a:ln>
                <a:solidFill>
                  <a:srgbClr val="FFFFFF"/>
                </a:solidFill>
                <a:effectLst/>
                <a:uLnTx/>
                <a:uFillTx/>
                <a:latin typeface="Arial"/>
                <a:ea typeface="ＭＳ Ｐゴシック" charset="-128"/>
                <a:cs typeface="Arial"/>
              </a:rPr>
              <a:t>أ</a:t>
            </a: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بد عهده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قدوس ومهوب اسمه  </a:t>
            </a:r>
            <a:endParaRPr kumimoji="0" lang="en-US" sz="40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
        <p:nvSpPr>
          <p:cNvPr id="29701" name="Rectangle 5"/>
          <p:cNvSpPr>
            <a:spLocks noGrp="1" noChangeArrowheads="1"/>
          </p:cNvSpPr>
          <p:nvPr>
            <p:ph type="title" idx="4294967295"/>
          </p:nvPr>
        </p:nvSpPr>
        <p:spPr>
          <a:xfrm>
            <a:off x="1664082" y="0"/>
            <a:ext cx="5965096" cy="707886"/>
          </a:xfrm>
          <a:effectLst>
            <a:outerShdw blurRad="63500" dist="53882" dir="2700000" algn="ctr" rotWithShape="0">
              <a:schemeClr val="tx1">
                <a:alpha val="74998"/>
              </a:schemeClr>
            </a:outerShdw>
          </a:effectLst>
        </p:spPr>
        <p:txBody>
          <a:bodyPr wrap="none" anchor="t">
            <a:spAutoFit/>
          </a:bodyPr>
          <a:lstStyle/>
          <a:p>
            <a:pPr eaLnBrk="1" hangingPunct="1">
              <a:defRPr/>
            </a:pPr>
            <a:r>
              <a:rPr lang="ar-IQ" sz="4000" b="1" dirty="0">
                <a:solidFill>
                  <a:schemeClr val="bg1"/>
                </a:solidFill>
                <a:ea typeface="+mj-ea"/>
              </a:rPr>
              <a:t>صلي مزمور 111 مع اثنين آخرين</a:t>
            </a:r>
            <a:endParaRPr lang="en-US" sz="4000" b="1" dirty="0">
              <a:solidFill>
                <a:schemeClr val="bg1"/>
              </a:solidFill>
              <a:ea typeface="+mj-ea"/>
            </a:endParaRPr>
          </a:p>
        </p:txBody>
      </p:sp>
    </p:spTree>
  </p:cSld>
  <p:clrMapOvr>
    <a:masterClrMapping/>
  </p:clrMapOvr>
  <mc:AlternateContent xmlns:mc="http://schemas.openxmlformats.org/markup-compatibility/2006" xmlns:p14="http://schemas.microsoft.com/office/powerpoint/2010/main">
    <mc:Choice Requires="p14">
      <p:transition p14:dur="0" advTm="60000"/>
    </mc:Choice>
    <mc:Fallback xmlns="">
      <p:transition advTm="60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260098" name="Picture 2" descr="94021"/>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 Box 4"/>
          <p:cNvSpPr txBox="1">
            <a:spLocks noChangeArrowheads="1"/>
          </p:cNvSpPr>
          <p:nvPr/>
        </p:nvSpPr>
        <p:spPr bwMode="auto">
          <a:xfrm>
            <a:off x="457200" y="2514600"/>
            <a:ext cx="8686800" cy="255454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111 : 10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رأس الحكمة مخافة الرب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فطنة جيدة لكل عامليها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l"/>
                <a:ea typeface="ＭＳ Ｐゴシック" charset="-128"/>
                <a:cs typeface="Arial"/>
              </a:rPr>
              <a:t>تسبيحه قائم الى الابد  </a:t>
            </a:r>
            <a:endParaRPr kumimoji="0" lang="en-US" sz="40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
        <p:nvSpPr>
          <p:cNvPr id="31749" name="Rectangle 5"/>
          <p:cNvSpPr>
            <a:spLocks noGrp="1" noChangeArrowheads="1"/>
          </p:cNvSpPr>
          <p:nvPr>
            <p:ph type="title" idx="4294967295"/>
          </p:nvPr>
        </p:nvSpPr>
        <p:spPr>
          <a:xfrm>
            <a:off x="1592749" y="0"/>
            <a:ext cx="6107762" cy="707886"/>
          </a:xfrm>
          <a:effectLst>
            <a:outerShdw blurRad="63500" dist="53882" dir="2700000" algn="ctr" rotWithShape="0">
              <a:schemeClr val="tx1">
                <a:alpha val="74998"/>
              </a:schemeClr>
            </a:outerShdw>
          </a:effectLst>
        </p:spPr>
        <p:txBody>
          <a:bodyPr wrap="none" anchor="t">
            <a:spAutoFit/>
          </a:bodyPr>
          <a:lstStyle/>
          <a:p>
            <a:pPr eaLnBrk="1" hangingPunct="1">
              <a:defRPr/>
            </a:pPr>
            <a:r>
              <a:rPr lang="ar-IQ" sz="4000" b="1" dirty="0">
                <a:solidFill>
                  <a:schemeClr val="bg1"/>
                </a:solidFill>
                <a:ea typeface="+mj-ea"/>
              </a:rPr>
              <a:t>صلي مزمور 111 مع اثنين آخرين </a:t>
            </a:r>
            <a:endParaRPr lang="en-US" sz="4000" b="1" dirty="0">
              <a:solidFill>
                <a:schemeClr val="bg1"/>
              </a:solidFill>
              <a:ea typeface="+mj-ea"/>
            </a:endParaRPr>
          </a:p>
        </p:txBody>
      </p:sp>
    </p:spTree>
  </p:cSld>
  <p:clrMapOvr>
    <a:masterClrMapping/>
  </p:clrMapOvr>
  <mc:AlternateContent xmlns:mc="http://schemas.openxmlformats.org/markup-compatibility/2006" xmlns:p14="http://schemas.microsoft.com/office/powerpoint/2010/main">
    <mc:Choice Requires="p14">
      <p:transition p14:dur="0" advTm="60000"/>
    </mc:Choice>
    <mc:Fallback xmlns="">
      <p:transition advTm="60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B12143"/>
        </a:solidFill>
        <a:effectLst/>
      </p:bgPr>
    </p:bg>
    <p:spTree>
      <p:nvGrpSpPr>
        <p:cNvPr id="1" name=""/>
        <p:cNvGrpSpPr/>
        <p:nvPr/>
      </p:nvGrpSpPr>
      <p:grpSpPr>
        <a:xfrm>
          <a:off x="0" y="0"/>
          <a:ext cx="0" cy="0"/>
          <a:chOff x="0" y="0"/>
          <a:chExt cx="0" cy="0"/>
        </a:xfrm>
      </p:grpSpPr>
      <p:pic>
        <p:nvPicPr>
          <p:cNvPr id="436226" name="Picture 2"/>
          <p:cNvPicPr>
            <a:picLocks noChangeAspect="1" noChangeArrowheads="1"/>
          </p:cNvPicPr>
          <p:nvPr/>
        </p:nvPicPr>
        <p:blipFill>
          <a:blip r:embed="rId3" cstate="screen">
            <a:lum bright="40000" contrast="-64000"/>
            <a:extLst>
              <a:ext uri="{28A0092B-C50C-407E-A947-70E740481C1C}">
                <a14:useLocalDpi xmlns:a14="http://schemas.microsoft.com/office/drawing/2010/main"/>
              </a:ext>
            </a:extLst>
          </a:blip>
          <a:srcRect/>
          <a:stretch>
            <a:fillRect/>
          </a:stretch>
        </p:blipFill>
        <p:spPr bwMode="auto">
          <a:xfrm>
            <a:off x="0" y="1219203"/>
            <a:ext cx="9144000" cy="508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2740" name="Rectangle 4"/>
          <p:cNvSpPr>
            <a:spLocks noGrp="1" noChangeArrowheads="1"/>
          </p:cNvSpPr>
          <p:nvPr>
            <p:ph type="body" idx="1"/>
          </p:nvPr>
        </p:nvSpPr>
        <p:spPr>
          <a:xfrm>
            <a:off x="0" y="1828800"/>
            <a:ext cx="8892480" cy="3886200"/>
          </a:xfrm>
        </p:spPr>
        <p:txBody>
          <a:bodyPr/>
          <a:lstStyle/>
          <a:p>
            <a:pPr lvl="0" algn="r" rtl="1" eaLnBrk="1" hangingPunct="1">
              <a:spcBef>
                <a:spcPct val="50000"/>
              </a:spcBef>
            </a:pPr>
            <a:r>
              <a:rPr lang="ar-JO" sz="4400" b="1" kern="1200" dirty="0">
                <a:solidFill>
                  <a:srgbClr val="B12143"/>
                </a:solidFill>
                <a:latin typeface="Arial" charset="0"/>
                <a:cs typeface="Times New Roman" charset="0"/>
              </a:rPr>
              <a:t>مقدمة</a:t>
            </a:r>
          </a:p>
          <a:p>
            <a:pPr lvl="0" algn="r" rtl="1" eaLnBrk="1" hangingPunct="1">
              <a:spcBef>
                <a:spcPct val="50000"/>
              </a:spcBef>
            </a:pPr>
            <a:r>
              <a:rPr lang="ar-JO" sz="4400" b="1" kern="1200" dirty="0">
                <a:solidFill>
                  <a:prstClr val="black"/>
                </a:solidFill>
                <a:latin typeface="Arial" charset="0"/>
                <a:cs typeface="Times New Roman" charset="0"/>
              </a:rPr>
              <a:t>ما هو مكان المزامير في زمن العهد القديم؟</a:t>
            </a:r>
          </a:p>
          <a:p>
            <a:pPr lvl="0" algn="r" rtl="1" eaLnBrk="1" hangingPunct="1">
              <a:spcBef>
                <a:spcPct val="50000"/>
              </a:spcBef>
            </a:pPr>
            <a:r>
              <a:rPr lang="ar-JO" sz="4400" b="1" kern="1200" dirty="0">
                <a:solidFill>
                  <a:srgbClr val="B12143"/>
                </a:solidFill>
                <a:latin typeface="Arial" charset="0"/>
                <a:cs typeface="Times New Roman" charset="0"/>
              </a:rPr>
              <a:t>كيف عبد الإسرائيليون الله من خلال المزامير؟</a:t>
            </a:r>
          </a:p>
          <a:p>
            <a:pPr lvl="0" algn="r" rtl="1" eaLnBrk="1" hangingPunct="1">
              <a:spcBef>
                <a:spcPct val="50000"/>
              </a:spcBef>
            </a:pPr>
            <a:r>
              <a:rPr lang="ar-JO" sz="4400" b="1" kern="1200" dirty="0">
                <a:solidFill>
                  <a:srgbClr val="B12143"/>
                </a:solidFill>
                <a:latin typeface="Arial" charset="0"/>
                <a:cs typeface="Times New Roman" charset="0"/>
              </a:rPr>
              <a:t>ما هي صلة المزامير بالمسيحيين اليوم؟</a:t>
            </a:r>
            <a:endParaRPr lang="en-GB" sz="4400" b="1" kern="1200" dirty="0">
              <a:solidFill>
                <a:srgbClr val="B12143"/>
              </a:solidFill>
              <a:latin typeface="Arial" charset="0"/>
              <a:cs typeface="Times New Roman" charset="0"/>
            </a:endParaRPr>
          </a:p>
        </p:txBody>
      </p:sp>
      <p:sp>
        <p:nvSpPr>
          <p:cNvPr id="372741" name="Text Box 5"/>
          <p:cNvSpPr txBox="1">
            <a:spLocks noChangeArrowheads="1"/>
          </p:cNvSpPr>
          <p:nvPr/>
        </p:nvSpPr>
        <p:spPr bwMode="auto">
          <a:xfrm>
            <a:off x="8153412" y="76208"/>
            <a:ext cx="875561"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۳۸۸</a:t>
            </a:r>
            <a:r>
              <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c</a:t>
            </a:r>
          </a:p>
        </p:txBody>
      </p:sp>
      <p:sp>
        <p:nvSpPr>
          <p:cNvPr id="3" name="Title 2">
            <a:extLst>
              <a:ext uri="{FF2B5EF4-FFF2-40B4-BE49-F238E27FC236}">
                <a16:creationId xmlns:a16="http://schemas.microsoft.com/office/drawing/2014/main" id="{1E4DCB4A-D3CB-A642-956A-C7A0166EA684}"/>
              </a:ext>
            </a:extLst>
          </p:cNvPr>
          <p:cNvSpPr>
            <a:spLocks noGrp="1"/>
          </p:cNvSpPr>
          <p:nvPr>
            <p:ph type="title"/>
          </p:nvPr>
        </p:nvSpPr>
        <p:spPr>
          <a:xfrm>
            <a:off x="457200" y="0"/>
            <a:ext cx="8229600" cy="1143000"/>
          </a:xfrm>
        </p:spPr>
        <p:txBody>
          <a:bodyPr/>
          <a:lstStyle/>
          <a:p>
            <a:r>
              <a:rPr lang="ar-IQ" sz="5400" b="1" kern="1200" dirty="0">
                <a:solidFill>
                  <a:prstClr val="white"/>
                </a:solidFill>
                <a:latin typeface="Franklin Gothic Book"/>
                <a:ea typeface="+mj-ea"/>
                <a:cs typeface="Tahoma" panose="020B0604030504040204" pitchFamily="34" charset="0"/>
              </a:rPr>
              <a:t>ملخص</a:t>
            </a:r>
            <a:endParaRPr lang="en-US" dirty="0"/>
          </a:p>
        </p:txBody>
      </p:sp>
    </p:spTree>
    <p:extLst>
      <p:ext uri="{BB962C8B-B14F-4D97-AF65-F5344CB8AC3E}">
        <p14:creationId xmlns:p14="http://schemas.microsoft.com/office/powerpoint/2010/main" val="1732806101"/>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4396" y="627156"/>
            <a:ext cx="7979933" cy="5304491"/>
          </a:xfrm>
        </p:spPr>
        <p:txBody>
          <a:bodyPr/>
          <a:lstStyle/>
          <a:p>
            <a:r>
              <a:rPr lang="ar-IQ" sz="8000" b="1" dirty="0"/>
              <a:t>المزامير تأتي بعدة </a:t>
            </a:r>
            <a:r>
              <a:rPr lang="ar-JO" sz="8000" b="1" dirty="0"/>
              <a:t>أ</a:t>
            </a:r>
            <a:r>
              <a:rPr lang="ar-IQ" sz="8000" b="1" dirty="0"/>
              <a:t>نواع </a:t>
            </a:r>
            <a:endParaRPr lang="en-US" sz="8000" b="1" dirty="0">
              <a:solidFill>
                <a:srgbClr val="FFFF00"/>
              </a:solidFill>
            </a:endParaRPr>
          </a:p>
        </p:txBody>
      </p:sp>
    </p:spTree>
    <p:extLst>
      <p:ext uri="{BB962C8B-B14F-4D97-AF65-F5344CB8AC3E}">
        <p14:creationId xmlns:p14="http://schemas.microsoft.com/office/powerpoint/2010/main" val="18748693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2" descr="Picture1 r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62" name="Rectangle 3"/>
          <p:cNvSpPr>
            <a:spLocks noGrp="1" noChangeArrowheads="1"/>
          </p:cNvSpPr>
          <p:nvPr>
            <p:ph idx="1"/>
          </p:nvPr>
        </p:nvSpPr>
        <p:spPr>
          <a:xfrm>
            <a:off x="838200" y="1981201"/>
            <a:ext cx="8305800" cy="4525963"/>
          </a:xfrm>
        </p:spPr>
        <p:txBody>
          <a:bodyPr/>
          <a:lstStyle/>
          <a:p>
            <a:pPr algn="r" rtl="1" eaLnBrk="1" hangingPunct="1"/>
            <a:r>
              <a:rPr lang="ar-IQ" b="1" dirty="0">
                <a:solidFill>
                  <a:srgbClr val="FFFF66"/>
                </a:solidFill>
                <a:latin typeface="Arial" charset="0"/>
              </a:rPr>
              <a:t>مسياني </a:t>
            </a:r>
            <a:endParaRPr lang="en-US" b="1" dirty="0">
              <a:solidFill>
                <a:srgbClr val="FFFF66"/>
              </a:solidFill>
              <a:latin typeface="Arial" charset="0"/>
            </a:endParaRPr>
          </a:p>
          <a:p>
            <a:pPr algn="r" rtl="1" eaLnBrk="1" hangingPunct="1"/>
            <a:r>
              <a:rPr lang="en-US" dirty="0">
                <a:solidFill>
                  <a:srgbClr val="FFFF66"/>
                </a:solidFill>
                <a:latin typeface="Arial" charset="0"/>
              </a:rPr>
              <a:t>Lament</a:t>
            </a:r>
          </a:p>
          <a:p>
            <a:pPr algn="r" rtl="1" eaLnBrk="1" hangingPunct="1"/>
            <a:r>
              <a:rPr lang="en-US" dirty="0">
                <a:solidFill>
                  <a:srgbClr val="FFFF66"/>
                </a:solidFill>
                <a:latin typeface="Arial" charset="0"/>
              </a:rPr>
              <a:t>Imprecatory</a:t>
            </a:r>
          </a:p>
          <a:p>
            <a:pPr algn="r" rtl="1" eaLnBrk="1" hangingPunct="1"/>
            <a:endParaRPr lang="en-US" dirty="0">
              <a:solidFill>
                <a:srgbClr val="FFFF66"/>
              </a:solidFill>
              <a:latin typeface="Arial" charset="0"/>
            </a:endParaRPr>
          </a:p>
        </p:txBody>
      </p:sp>
      <p:sp>
        <p:nvSpPr>
          <p:cNvPr id="322563" name="Text Box 4"/>
          <p:cNvSpPr txBox="1">
            <a:spLocks noChangeArrowheads="1"/>
          </p:cNvSpPr>
          <p:nvPr/>
        </p:nvSpPr>
        <p:spPr bwMode="auto">
          <a:xfrm>
            <a:off x="4114800" y="1905000"/>
            <a:ext cx="381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4549" name="Text Box 5"/>
          <p:cNvSpPr txBox="1">
            <a:spLocks noChangeArrowheads="1"/>
          </p:cNvSpPr>
          <p:nvPr/>
        </p:nvSpPr>
        <p:spPr bwMode="auto">
          <a:xfrm>
            <a:off x="266520" y="2714620"/>
            <a:ext cx="8877480" cy="116955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IQ" sz="2800" b="1" i="1" u="none" strike="noStrike" kern="1200" cap="none" spc="0" normalizeH="0" baseline="0" noProof="0" dirty="0">
                <a:ln>
                  <a:noFill/>
                </a:ln>
                <a:solidFill>
                  <a:srgbClr val="FFFF66"/>
                </a:solidFill>
                <a:effectLst/>
                <a:uLnTx/>
                <a:uFillTx/>
                <a:latin typeface="Arial" charset="0"/>
                <a:ea typeface="ＭＳ Ｐゴシック" charset="0"/>
              </a:rPr>
              <a:t>الهي الهي لماذا تركتني ؟  بعيدآ عن خلاصي, عن كلام زفيري ؟</a:t>
            </a:r>
            <a:endParaRPr kumimoji="0" lang="en-US" sz="2800" b="1" i="1" u="none" strike="noStrike" kern="1200" cap="none" spc="0" normalizeH="0" baseline="0" noProof="0" dirty="0">
              <a:ln>
                <a:noFill/>
              </a:ln>
              <a:solidFill>
                <a:srgbClr val="FFFF66"/>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IQ" sz="2800" b="1" i="1" u="none" strike="noStrike" kern="1200" cap="none" spc="0" normalizeH="0" baseline="0" noProof="0" dirty="0">
                <a:ln>
                  <a:noFill/>
                </a:ln>
                <a:solidFill>
                  <a:srgbClr val="FFFF66"/>
                </a:solidFill>
                <a:effectLst/>
                <a:uLnTx/>
                <a:uFillTx/>
                <a:latin typeface="Arial" charset="0"/>
                <a:ea typeface="ＭＳ Ｐゴシック" charset="0"/>
              </a:rPr>
              <a:t> مزمور 22 : 1  </a:t>
            </a:r>
            <a:endParaRPr kumimoji="0" lang="en-US" sz="2800" b="1" i="1" u="none" strike="noStrike" kern="1200" cap="none" spc="0" normalizeH="0" baseline="0" noProof="0" dirty="0">
              <a:ln>
                <a:noFill/>
              </a:ln>
              <a:solidFill>
                <a:srgbClr val="FFFF66"/>
              </a:solidFill>
              <a:effectLst/>
              <a:uLnTx/>
              <a:uFillTx/>
              <a:latin typeface="Arial" charset="0"/>
              <a:ea typeface="ＭＳ Ｐゴシック" charset="0"/>
            </a:endParaRPr>
          </a:p>
        </p:txBody>
      </p:sp>
      <p:sp>
        <p:nvSpPr>
          <p:cNvPr id="322565" name="Text Box 6"/>
          <p:cNvSpPr txBox="1">
            <a:spLocks noChangeArrowheads="1"/>
          </p:cNvSpPr>
          <p:nvPr/>
        </p:nvSpPr>
        <p:spPr bwMode="auto">
          <a:xfrm>
            <a:off x="2590800" y="593724"/>
            <a:ext cx="4114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IQ" sz="4000" b="0" i="0" u="none" strike="noStrike" kern="1200" cap="none" spc="0" normalizeH="0" baseline="0" noProof="0" dirty="0">
                <a:ln>
                  <a:noFill/>
                </a:ln>
                <a:solidFill>
                  <a:srgbClr val="000000"/>
                </a:solidFill>
                <a:effectLst/>
                <a:uLnTx/>
                <a:uFillTx/>
                <a:latin typeface="Arial" charset="0"/>
                <a:ea typeface="ＭＳ Ｐゴシック" charset="0"/>
              </a:rPr>
              <a:t>تصن</a:t>
            </a:r>
            <a:r>
              <a:rPr kumimoji="0" lang="ar-JO" sz="4000" b="0" i="0" u="none" strike="noStrike" kern="1200" cap="none" spc="0" normalizeH="0" baseline="0" noProof="0" dirty="0">
                <a:ln>
                  <a:noFill/>
                </a:ln>
                <a:solidFill>
                  <a:srgbClr val="000000"/>
                </a:solidFill>
                <a:effectLst/>
                <a:uLnTx/>
                <a:uFillTx/>
                <a:latin typeface="Arial" charset="0"/>
                <a:ea typeface="ＭＳ Ｐゴシック" charset="0"/>
              </a:rPr>
              <a:t>ي</a:t>
            </a:r>
            <a:r>
              <a:rPr kumimoji="0" lang="ar-IQ" sz="4000" b="0" i="0" u="none" strike="noStrike" kern="1200" cap="none" spc="0" normalizeH="0" baseline="0" noProof="0" dirty="0">
                <a:ln>
                  <a:noFill/>
                </a:ln>
                <a:solidFill>
                  <a:srgbClr val="000000"/>
                </a:solidFill>
                <a:effectLst/>
                <a:uLnTx/>
                <a:uFillTx/>
                <a:latin typeface="Arial" charset="0"/>
                <a:ea typeface="ＭＳ Ｐゴシック" charset="0"/>
              </a:rPr>
              <a:t>فات المزامير </a:t>
            </a:r>
            <a:endParaRPr kumimoji="0" lang="en-US" sz="40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64552" name="Text Box 8"/>
          <p:cNvSpPr txBox="1">
            <a:spLocks noChangeArrowheads="1"/>
          </p:cNvSpPr>
          <p:nvPr/>
        </p:nvSpPr>
        <p:spPr bwMode="auto">
          <a:xfrm>
            <a:off x="8153412" y="152408"/>
            <a:ext cx="869349"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05" charset="0"/>
                <a:ea typeface="Arial" pitchFamily="-105" charset="0"/>
                <a:cs typeface="Arial" pitchFamily="-105" charset="0"/>
              </a:rPr>
              <a:t>388c</a:t>
            </a:r>
          </a:p>
        </p:txBody>
      </p:sp>
      <p:sp>
        <p:nvSpPr>
          <p:cNvPr id="9" name="Text Box 8"/>
          <p:cNvSpPr txBox="1">
            <a:spLocks noChangeArrowheads="1"/>
          </p:cNvSpPr>
          <p:nvPr/>
        </p:nvSpPr>
        <p:spPr bwMode="auto">
          <a:xfrm>
            <a:off x="8153400" y="528645"/>
            <a:ext cx="812242"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P 41</a:t>
            </a:r>
          </a:p>
        </p:txBody>
      </p:sp>
    </p:spTree>
    <p:extLst>
      <p:ext uri="{BB962C8B-B14F-4D97-AF65-F5344CB8AC3E}">
        <p14:creationId xmlns:p14="http://schemas.microsoft.com/office/powerpoint/2010/main" val="361204584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625880" presetClass="entr" presetSubtype="0" fill="hold" grpId="0" nodeType="afterEffect">
                                  <p:stCondLst>
                                    <p:cond delay="0"/>
                                  </p:stCondLst>
                                  <p:childTnLst>
                                    <p:set>
                                      <p:cBhvr>
                                        <p:cTn id="6" dur="1" fill="hold">
                                          <p:stCondLst>
                                            <p:cond delay="499"/>
                                          </p:stCondLst>
                                        </p:cTn>
                                        <p:tgtEl>
                                          <p:spTgt spid="3645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49"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4" descr="8.24 Jesus Close U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4610" name="Rectangle 2"/>
          <p:cNvSpPr>
            <a:spLocks noGrp="1" noChangeArrowheads="1"/>
          </p:cNvSpPr>
          <p:nvPr>
            <p:ph type="title"/>
          </p:nvPr>
        </p:nvSpPr>
        <p:spPr>
          <a:xfrm>
            <a:off x="533400" y="228608"/>
            <a:ext cx="7772400" cy="1230313"/>
          </a:xfrm>
        </p:spPr>
        <p:txBody>
          <a:bodyPr/>
          <a:lstStyle/>
          <a:p>
            <a:pPr eaLnBrk="1" hangingPunct="1"/>
            <a:r>
              <a:rPr lang="ar-IQ" sz="3600" dirty="0" err="1">
                <a:latin typeface="Arial Black" charset="0"/>
              </a:rPr>
              <a:t>نبؤات</a:t>
            </a:r>
            <a:r>
              <a:rPr lang="ar-IQ" sz="3600" dirty="0">
                <a:latin typeface="Arial Black" charset="0"/>
              </a:rPr>
              <a:t> في المزامير تحققت في المسيح</a:t>
            </a:r>
            <a:endParaRPr lang="en-US" sz="3600" dirty="0">
              <a:latin typeface="Arial Black" charset="0"/>
            </a:endParaRPr>
          </a:p>
        </p:txBody>
      </p:sp>
      <p:graphicFrame>
        <p:nvGraphicFramePr>
          <p:cNvPr id="147500" name="Group 44"/>
          <p:cNvGraphicFramePr>
            <a:graphicFrameLocks noGrp="1"/>
          </p:cNvGraphicFramePr>
          <p:nvPr>
            <p:ph idx="1"/>
            <p:extLst>
              <p:ext uri="{D42A27DB-BD31-4B8C-83A1-F6EECF244321}">
                <p14:modId xmlns:p14="http://schemas.microsoft.com/office/powerpoint/2010/main" val="3560346119"/>
              </p:ext>
            </p:extLst>
          </p:nvPr>
        </p:nvGraphicFramePr>
        <p:xfrm>
          <a:off x="457200" y="1600203"/>
          <a:ext cx="8458200" cy="5059365"/>
        </p:xfrm>
        <a:graphic>
          <a:graphicData uri="http://schemas.openxmlformats.org/drawingml/2006/table">
            <a:tbl>
              <a:tblPr/>
              <a:tblGrid>
                <a:gridCol w="1306488">
                  <a:extLst>
                    <a:ext uri="{9D8B030D-6E8A-4147-A177-3AD203B41FA5}">
                      <a16:colId xmlns:a16="http://schemas.microsoft.com/office/drawing/2014/main" val="20000"/>
                    </a:ext>
                  </a:extLst>
                </a:gridCol>
                <a:gridCol w="4713312">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tblGrid>
              <a:tr h="646113">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ar-IQ" sz="2000" b="0" i="0" u="none" strike="noStrike" cap="none" normalizeH="0" baseline="0" dirty="0">
                          <a:ln>
                            <a:noFill/>
                          </a:ln>
                          <a:solidFill>
                            <a:srgbClr val="FFFFFF"/>
                          </a:solidFill>
                          <a:effectLst/>
                          <a:latin typeface="Arial Black" charset="0"/>
                          <a:ea typeface="Arial" charset="0"/>
                          <a:cs typeface="Arial" charset="0"/>
                        </a:rPr>
                        <a:t>المزمور</a:t>
                      </a:r>
                      <a:endParaRPr kumimoji="0" lang="en-US" sz="2000" b="0" i="0" u="none" strike="noStrike" cap="none" normalizeH="0" baseline="0" dirty="0">
                        <a:ln>
                          <a:noFill/>
                        </a:ln>
                        <a:solidFill>
                          <a:srgbClr val="FFFFFF"/>
                        </a:solidFill>
                        <a:effectLst/>
                        <a:latin typeface="Arial Black" charset="0"/>
                        <a:ea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ar-IQ" sz="2000" b="0" i="0" u="none" strike="noStrike" cap="none" normalizeH="0" baseline="0" dirty="0">
                          <a:ln>
                            <a:noFill/>
                          </a:ln>
                          <a:solidFill>
                            <a:srgbClr val="FFFFFF"/>
                          </a:solidFill>
                          <a:effectLst/>
                          <a:latin typeface="Arial Black" charset="0"/>
                          <a:ea typeface="Arial" charset="0"/>
                          <a:cs typeface="Arial" charset="0"/>
                        </a:rPr>
                        <a:t>اشارة الى المسيح</a:t>
                      </a:r>
                      <a:endParaRPr kumimoji="0" lang="en-US" sz="2000" b="0" i="0" u="none" strike="noStrike" cap="none" normalizeH="0" baseline="0" dirty="0">
                        <a:ln>
                          <a:noFill/>
                        </a:ln>
                        <a:solidFill>
                          <a:srgbClr val="FFFFFF"/>
                        </a:solidFill>
                        <a:effectLst/>
                        <a:latin typeface="Arial Black"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ar-IQ" sz="2000" b="0" i="0" u="none" strike="noStrike" cap="none" normalizeH="0" baseline="0" dirty="0">
                          <a:ln>
                            <a:noFill/>
                          </a:ln>
                          <a:solidFill>
                            <a:srgbClr val="FFFFFF"/>
                          </a:solidFill>
                          <a:effectLst/>
                          <a:latin typeface="Arial Black" charset="0"/>
                          <a:ea typeface="Arial" charset="0"/>
                          <a:cs typeface="Arial" charset="0"/>
                        </a:rPr>
                        <a:t>وفاء العهد الجديد</a:t>
                      </a:r>
                      <a:endParaRPr kumimoji="0" lang="en-US" sz="2000" b="0" i="0" u="none" strike="noStrike" cap="none" normalizeH="0" baseline="0" dirty="0">
                        <a:ln>
                          <a:noFill/>
                        </a:ln>
                        <a:solidFill>
                          <a:srgbClr val="FFFFFF"/>
                        </a:solidFill>
                        <a:effectLst/>
                        <a:latin typeface="Arial Black"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725488">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ar-IQ" sz="2000" b="0" i="0" u="none" strike="noStrike" cap="none" normalizeH="0" baseline="0" dirty="0">
                          <a:ln>
                            <a:noFill/>
                          </a:ln>
                          <a:solidFill>
                            <a:srgbClr val="FFFFFF"/>
                          </a:solidFill>
                          <a:effectLst/>
                          <a:latin typeface="Arial Black" charset="0"/>
                          <a:ea typeface="Arial" charset="0"/>
                          <a:cs typeface="Arial" charset="0"/>
                        </a:rPr>
                        <a:t>2 : 7 </a:t>
                      </a:r>
                      <a:endParaRPr kumimoji="0" lang="en-US" sz="2000" b="0" i="0" u="none" strike="noStrike" cap="none" normalizeH="0" baseline="0" dirty="0">
                        <a:ln>
                          <a:noFill/>
                        </a:ln>
                        <a:solidFill>
                          <a:srgbClr val="FFFFFF"/>
                        </a:solidFill>
                        <a:effectLst/>
                        <a:latin typeface="Arial Black" charset="0"/>
                        <a:ea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ar-IQ" sz="2000" b="0" i="0" u="none" strike="noStrike" cap="none" normalizeH="0" baseline="0" dirty="0">
                          <a:ln>
                            <a:noFill/>
                          </a:ln>
                          <a:solidFill>
                            <a:srgbClr val="FFFFFF"/>
                          </a:solidFill>
                          <a:effectLst/>
                          <a:latin typeface="Arial Black" charset="0"/>
                          <a:ea typeface="Arial" charset="0"/>
                          <a:cs typeface="Arial" charset="0"/>
                        </a:rPr>
                        <a:t>المسيح سيكون ابن الله</a:t>
                      </a:r>
                      <a:endParaRPr kumimoji="0" lang="en-US" sz="2000" b="0" i="0" u="none" strike="noStrike" cap="none" normalizeH="0" baseline="0" dirty="0">
                        <a:ln>
                          <a:noFill/>
                        </a:ln>
                        <a:solidFill>
                          <a:srgbClr val="FFFFFF"/>
                        </a:solidFill>
                        <a:effectLst/>
                        <a:latin typeface="Arial Black"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ar-IQ" sz="2000" b="0" i="0" u="none" strike="noStrike" cap="none" normalizeH="0" baseline="0" dirty="0">
                          <a:ln>
                            <a:noFill/>
                          </a:ln>
                          <a:solidFill>
                            <a:srgbClr val="FFFFFF"/>
                          </a:solidFill>
                          <a:effectLst/>
                          <a:latin typeface="Arial Black" charset="0"/>
                          <a:ea typeface="Arial" charset="0"/>
                          <a:cs typeface="Arial" charset="0"/>
                        </a:rPr>
                        <a:t>عبرانيين 1 : 5</a:t>
                      </a:r>
                      <a:endParaRPr kumimoji="0" lang="en-US" sz="2000" b="0" i="0" u="none" strike="noStrike" cap="none" normalizeH="0" baseline="0" dirty="0">
                        <a:ln>
                          <a:noFill/>
                        </a:ln>
                        <a:solidFill>
                          <a:srgbClr val="FFFFFF"/>
                        </a:solidFill>
                        <a:effectLst/>
                        <a:latin typeface="Arial Black"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ar-IQ" sz="2000" b="0" i="0" u="none" strike="noStrike" cap="none" normalizeH="0" baseline="0" dirty="0">
                          <a:ln>
                            <a:noFill/>
                          </a:ln>
                          <a:solidFill>
                            <a:srgbClr val="FFFFFF"/>
                          </a:solidFill>
                          <a:effectLst/>
                          <a:latin typeface="Arial Black" charset="0"/>
                          <a:ea typeface="Arial" charset="0"/>
                          <a:cs typeface="Arial" charset="0"/>
                        </a:rPr>
                        <a:t>16 : 10 </a:t>
                      </a:r>
                      <a:endParaRPr kumimoji="0" lang="en-US" sz="2000" b="0" i="0" u="none" strike="noStrike" cap="none" normalizeH="0" baseline="0" dirty="0">
                        <a:ln>
                          <a:noFill/>
                        </a:ln>
                        <a:solidFill>
                          <a:srgbClr val="FFFFFF"/>
                        </a:solidFill>
                        <a:effectLst/>
                        <a:latin typeface="Arial Black" charset="0"/>
                        <a:ea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ar-IQ" sz="2000" b="0" i="0" u="none" strike="noStrike" cap="none" normalizeH="0" baseline="0" dirty="0">
                          <a:ln>
                            <a:noFill/>
                          </a:ln>
                          <a:solidFill>
                            <a:srgbClr val="FFFFFF"/>
                          </a:solidFill>
                          <a:effectLst/>
                          <a:latin typeface="Arial Black" charset="0"/>
                          <a:ea typeface="Arial" charset="0"/>
                          <a:cs typeface="Arial" charset="0"/>
                        </a:rPr>
                        <a:t>سوف يقوم من الاموات</a:t>
                      </a:r>
                      <a:endParaRPr kumimoji="0" lang="en-US" sz="2000" b="0" i="0" u="none" strike="noStrike" cap="none" normalizeH="0" baseline="0" dirty="0">
                        <a:ln>
                          <a:noFill/>
                        </a:ln>
                        <a:solidFill>
                          <a:srgbClr val="FFFFFF"/>
                        </a:solidFill>
                        <a:effectLst/>
                        <a:latin typeface="Arial Black"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ar-IQ" sz="2000" b="0" i="0" u="none" strike="noStrike" cap="none" normalizeH="0" baseline="0" dirty="0">
                          <a:ln>
                            <a:noFill/>
                          </a:ln>
                          <a:solidFill>
                            <a:srgbClr val="FFFFFF"/>
                          </a:solidFill>
                          <a:effectLst/>
                          <a:latin typeface="Arial Black" charset="0"/>
                          <a:ea typeface="Arial" charset="0"/>
                          <a:cs typeface="Arial" charset="0"/>
                        </a:rPr>
                        <a:t>اعمال 2 : 25 – 30 </a:t>
                      </a:r>
                      <a:endParaRPr kumimoji="0" lang="en-US" sz="2000" b="0" i="0" u="none" strike="noStrike" cap="none" normalizeH="0" baseline="0" dirty="0">
                        <a:ln>
                          <a:noFill/>
                        </a:ln>
                        <a:solidFill>
                          <a:srgbClr val="FFFFFF"/>
                        </a:solidFill>
                        <a:effectLst/>
                        <a:latin typeface="Arial Black"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6200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ar-IQ" sz="2000" b="0" i="0" u="none" strike="noStrike" cap="none" normalizeH="0" baseline="0" dirty="0">
                          <a:ln>
                            <a:noFill/>
                          </a:ln>
                          <a:solidFill>
                            <a:srgbClr val="FFFFFF"/>
                          </a:solidFill>
                          <a:effectLst/>
                          <a:latin typeface="Arial Black" charset="0"/>
                          <a:ea typeface="Arial" charset="0"/>
                          <a:cs typeface="Arial" charset="0"/>
                        </a:rPr>
                        <a:t>22 : 16 </a:t>
                      </a:r>
                      <a:endParaRPr kumimoji="0" lang="en-US" sz="2000" b="0" i="0" u="none" strike="noStrike" cap="none" normalizeH="0" baseline="0" dirty="0">
                        <a:ln>
                          <a:noFill/>
                        </a:ln>
                        <a:solidFill>
                          <a:srgbClr val="FFFFFF"/>
                        </a:solidFill>
                        <a:effectLst/>
                        <a:latin typeface="Arial Black" charset="0"/>
                        <a:ea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ar-IQ" sz="2000" b="0" i="0" u="none" strike="noStrike" cap="none" normalizeH="0" baseline="0" dirty="0">
                          <a:ln>
                            <a:noFill/>
                          </a:ln>
                          <a:solidFill>
                            <a:srgbClr val="FFFFFF"/>
                          </a:solidFill>
                          <a:effectLst/>
                          <a:latin typeface="Arial Black" charset="0"/>
                          <a:ea typeface="Arial" charset="0"/>
                          <a:cs typeface="Arial" charset="0"/>
                        </a:rPr>
                        <a:t>يداه </a:t>
                      </a:r>
                      <a:r>
                        <a:rPr kumimoji="0" lang="ar-IQ" sz="2000" b="0" i="0" u="none" strike="noStrike" cap="none" normalizeH="0" baseline="0" dirty="0" err="1">
                          <a:ln>
                            <a:noFill/>
                          </a:ln>
                          <a:solidFill>
                            <a:srgbClr val="FFFFFF"/>
                          </a:solidFill>
                          <a:effectLst/>
                          <a:latin typeface="Arial Black" charset="0"/>
                          <a:ea typeface="Arial" charset="0"/>
                          <a:cs typeface="Arial" charset="0"/>
                        </a:rPr>
                        <a:t>وقدماة</a:t>
                      </a:r>
                      <a:r>
                        <a:rPr kumimoji="0" lang="ar-IQ" sz="2000" b="0" i="0" u="none" strike="noStrike" cap="none" normalizeH="0" baseline="0" dirty="0">
                          <a:ln>
                            <a:noFill/>
                          </a:ln>
                          <a:solidFill>
                            <a:srgbClr val="FFFFFF"/>
                          </a:solidFill>
                          <a:effectLst/>
                          <a:latin typeface="Arial Black" charset="0"/>
                          <a:ea typeface="Arial" charset="0"/>
                          <a:cs typeface="Arial" charset="0"/>
                        </a:rPr>
                        <a:t> مثقوبتان</a:t>
                      </a:r>
                      <a:endParaRPr kumimoji="0" lang="en-US" sz="2000" b="0" i="0" u="none" strike="noStrike" cap="none" normalizeH="0" baseline="0" dirty="0">
                        <a:ln>
                          <a:noFill/>
                        </a:ln>
                        <a:solidFill>
                          <a:srgbClr val="FFFFFF"/>
                        </a:solidFill>
                        <a:effectLst/>
                        <a:latin typeface="Arial Black"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ar-IQ" sz="2000" b="0" i="0" u="none" strike="noStrike" cap="none" normalizeH="0" baseline="0" dirty="0">
                          <a:ln>
                            <a:noFill/>
                          </a:ln>
                          <a:solidFill>
                            <a:srgbClr val="FFFFFF"/>
                          </a:solidFill>
                          <a:effectLst/>
                          <a:latin typeface="Arial Black" charset="0"/>
                          <a:ea typeface="Arial" charset="0"/>
                          <a:cs typeface="Arial" charset="0"/>
                        </a:rPr>
                        <a:t>يوحنا 20 : 25 -27 </a:t>
                      </a:r>
                      <a:endParaRPr kumimoji="0" lang="en-US" sz="2000" b="0" i="0" u="none" strike="noStrike" cap="none" normalizeH="0" baseline="0" dirty="0">
                        <a:ln>
                          <a:noFill/>
                        </a:ln>
                        <a:solidFill>
                          <a:srgbClr val="FFFFFF"/>
                        </a:solidFill>
                        <a:effectLst/>
                        <a:latin typeface="Arial Black"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20725">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ar-IQ" sz="2000" b="0" i="0" u="none" strike="noStrike" cap="none" normalizeH="0" baseline="0" dirty="0">
                          <a:ln>
                            <a:noFill/>
                          </a:ln>
                          <a:solidFill>
                            <a:srgbClr val="FFFFFF"/>
                          </a:solidFill>
                          <a:effectLst/>
                          <a:latin typeface="Arial Black" charset="0"/>
                          <a:ea typeface="Arial" charset="0"/>
                          <a:cs typeface="Arial" charset="0"/>
                        </a:rPr>
                        <a:t>45 : 6 </a:t>
                      </a:r>
                      <a:endParaRPr kumimoji="0" lang="en-US" sz="2000" b="0" i="0" u="none" strike="noStrike" cap="none" normalizeH="0" baseline="0" dirty="0">
                        <a:ln>
                          <a:noFill/>
                        </a:ln>
                        <a:solidFill>
                          <a:srgbClr val="FFFFFF"/>
                        </a:solidFill>
                        <a:effectLst/>
                        <a:latin typeface="Arial Black" charset="0"/>
                        <a:ea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dirty="0">
                          <a:ln>
                            <a:noFill/>
                          </a:ln>
                          <a:solidFill>
                            <a:srgbClr val="FFFFFF"/>
                          </a:solidFill>
                          <a:effectLst/>
                          <a:latin typeface="Arial Black" charset="0"/>
                          <a:ea typeface="Arial" charset="0"/>
                          <a:cs typeface="Arial" charset="0"/>
                        </a:rPr>
                        <a:t> </a:t>
                      </a:r>
                      <a:r>
                        <a:rPr kumimoji="0" lang="ar-IQ" sz="2000" b="0" i="0" u="none" strike="noStrike" cap="none" normalizeH="0" baseline="0" dirty="0">
                          <a:ln>
                            <a:noFill/>
                          </a:ln>
                          <a:solidFill>
                            <a:srgbClr val="FFFFFF"/>
                          </a:solidFill>
                          <a:effectLst/>
                          <a:latin typeface="Arial Black" charset="0"/>
                          <a:ea typeface="Arial" charset="0"/>
                          <a:cs typeface="Arial" charset="0"/>
                        </a:rPr>
                        <a:t>عرشه الى الابد</a:t>
                      </a:r>
                      <a:endParaRPr kumimoji="0" lang="en-US" sz="2000" b="0" i="0" u="none" strike="noStrike" cap="none" normalizeH="0" baseline="0" dirty="0">
                        <a:ln>
                          <a:noFill/>
                        </a:ln>
                        <a:solidFill>
                          <a:srgbClr val="FFFFFF"/>
                        </a:solidFill>
                        <a:effectLst/>
                        <a:latin typeface="Arial Black"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ar-IQ" sz="2000" b="0" i="0" u="none" strike="noStrike" cap="none" normalizeH="0" baseline="0" dirty="0">
                          <a:ln>
                            <a:noFill/>
                          </a:ln>
                          <a:solidFill>
                            <a:srgbClr val="FFFFFF"/>
                          </a:solidFill>
                          <a:effectLst/>
                          <a:latin typeface="Arial Black" charset="0"/>
                          <a:ea typeface="Arial" charset="0"/>
                          <a:cs typeface="Arial" charset="0"/>
                        </a:rPr>
                        <a:t>عبرانيين 1 : 8 </a:t>
                      </a:r>
                      <a:endParaRPr kumimoji="0" lang="en-US" sz="2000" b="0" i="0" u="none" strike="noStrike" cap="none" normalizeH="0" baseline="0" dirty="0">
                        <a:ln>
                          <a:noFill/>
                        </a:ln>
                        <a:solidFill>
                          <a:srgbClr val="FFFFFF"/>
                        </a:solidFill>
                        <a:effectLst/>
                        <a:latin typeface="Arial Black"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06451">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dirty="0">
                          <a:ln>
                            <a:noFill/>
                          </a:ln>
                          <a:solidFill>
                            <a:srgbClr val="FFFFFF"/>
                          </a:solidFill>
                          <a:effectLst/>
                          <a:latin typeface="Arial Black" charset="0"/>
                          <a:ea typeface="Arial" charset="0"/>
                          <a:cs typeface="Arial" charset="0"/>
                        </a:rPr>
                        <a:t> </a:t>
                      </a:r>
                      <a:r>
                        <a:rPr kumimoji="0" lang="ar-IQ" sz="2000" b="0" i="0" u="none" strike="noStrike" cap="none" normalizeH="0" baseline="0" dirty="0">
                          <a:ln>
                            <a:noFill/>
                          </a:ln>
                          <a:solidFill>
                            <a:srgbClr val="FFFFFF"/>
                          </a:solidFill>
                          <a:effectLst/>
                          <a:latin typeface="Arial Black" charset="0"/>
                          <a:ea typeface="Arial" charset="0"/>
                          <a:cs typeface="Arial" charset="0"/>
                        </a:rPr>
                        <a:t>110 :1 </a:t>
                      </a:r>
                      <a:endParaRPr kumimoji="0" lang="en-US" sz="2000" b="0" i="0" u="none" strike="noStrike" cap="none" normalizeH="0" baseline="0" dirty="0">
                        <a:ln>
                          <a:noFill/>
                        </a:ln>
                        <a:solidFill>
                          <a:srgbClr val="FFFFFF"/>
                        </a:solidFill>
                        <a:effectLst/>
                        <a:latin typeface="Arial Black" charset="0"/>
                        <a:ea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ar-IQ" sz="2000" b="0" i="0" u="none" strike="noStrike" cap="none" normalizeH="0" baseline="0" dirty="0">
                          <a:ln>
                            <a:noFill/>
                          </a:ln>
                          <a:solidFill>
                            <a:srgbClr val="FFFFFF"/>
                          </a:solidFill>
                          <a:effectLst/>
                          <a:latin typeface="Arial Black" charset="0"/>
                          <a:ea typeface="Arial" charset="0"/>
                          <a:cs typeface="Arial" charset="0"/>
                        </a:rPr>
                        <a:t>هو ابن دود  و ابن الله </a:t>
                      </a:r>
                      <a:endParaRPr kumimoji="0" lang="en-US" sz="2000" b="0" i="0" u="none" strike="noStrike" cap="none" normalizeH="0" baseline="0" dirty="0">
                        <a:ln>
                          <a:noFill/>
                        </a:ln>
                        <a:solidFill>
                          <a:srgbClr val="FFFFFF"/>
                        </a:solidFill>
                        <a:effectLst/>
                        <a:latin typeface="Arial Black"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ar-IQ" sz="2000" b="0" i="0" u="none" strike="noStrike" cap="none" normalizeH="0" baseline="0" dirty="0">
                          <a:ln>
                            <a:noFill/>
                          </a:ln>
                          <a:solidFill>
                            <a:srgbClr val="FFFFFF"/>
                          </a:solidFill>
                          <a:effectLst/>
                          <a:latin typeface="Arial Black" charset="0"/>
                          <a:ea typeface="Arial" charset="0"/>
                          <a:cs typeface="Arial" charset="0"/>
                        </a:rPr>
                        <a:t>متى 22 : 4 </a:t>
                      </a:r>
                      <a:endParaRPr kumimoji="0" lang="en-US" sz="2000" b="0" i="0" u="none" strike="noStrike" cap="none" normalizeH="0" baseline="0" dirty="0">
                        <a:ln>
                          <a:noFill/>
                        </a:ln>
                        <a:solidFill>
                          <a:srgbClr val="FFFFFF"/>
                        </a:solidFill>
                        <a:effectLst/>
                        <a:latin typeface="Arial Black"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12788">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ar-IQ" sz="2000" b="0" i="0" u="none" strike="noStrike" cap="none" normalizeH="0" baseline="0" dirty="0">
                          <a:ln>
                            <a:noFill/>
                          </a:ln>
                          <a:solidFill>
                            <a:srgbClr val="FFFFFF"/>
                          </a:solidFill>
                          <a:effectLst/>
                          <a:latin typeface="Arial Black" charset="0"/>
                          <a:ea typeface="Arial" charset="0"/>
                          <a:cs typeface="Arial" charset="0"/>
                        </a:rPr>
                        <a:t>110 : 4 </a:t>
                      </a:r>
                      <a:endParaRPr kumimoji="0" lang="en-US" sz="2000" b="0" i="0" u="none" strike="noStrike" cap="none" normalizeH="0" baseline="0" dirty="0">
                        <a:ln>
                          <a:noFill/>
                        </a:ln>
                        <a:solidFill>
                          <a:srgbClr val="FFFFFF"/>
                        </a:solidFill>
                        <a:effectLst/>
                        <a:latin typeface="Arial Black" charset="0"/>
                        <a:ea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ar-IQ" sz="2000" b="0" i="0" u="none" strike="noStrike" cap="none" normalizeH="0" baseline="0" dirty="0">
                          <a:ln>
                            <a:noFill/>
                          </a:ln>
                          <a:solidFill>
                            <a:srgbClr val="FFFFFF"/>
                          </a:solidFill>
                          <a:effectLst/>
                          <a:latin typeface="Arial Black" charset="0"/>
                          <a:ea typeface="Arial" charset="0"/>
                          <a:cs typeface="Arial" charset="0"/>
                        </a:rPr>
                        <a:t>هو الكاهن والملك الابدي</a:t>
                      </a:r>
                      <a:endParaRPr kumimoji="0" lang="en-US" sz="2000" b="0" i="0" u="none" strike="noStrike" cap="none" normalizeH="0" baseline="0" dirty="0">
                        <a:ln>
                          <a:noFill/>
                        </a:ln>
                        <a:solidFill>
                          <a:srgbClr val="FFFFFF"/>
                        </a:solidFill>
                        <a:effectLst/>
                        <a:latin typeface="Arial Black"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ar-IQ" sz="2000" b="0" i="0" u="none" strike="noStrike" cap="none" normalizeH="0" baseline="0" dirty="0">
                          <a:ln>
                            <a:noFill/>
                          </a:ln>
                          <a:solidFill>
                            <a:srgbClr val="FFFFFF"/>
                          </a:solidFill>
                          <a:effectLst/>
                          <a:latin typeface="Arial Black" charset="0"/>
                          <a:ea typeface="Arial" charset="0"/>
                          <a:cs typeface="Arial" charset="0"/>
                        </a:rPr>
                        <a:t>ع 6 : 20 </a:t>
                      </a:r>
                      <a:endParaRPr kumimoji="0" lang="en-US" sz="2000" b="0" i="0" u="none" strike="noStrike" cap="none" normalizeH="0" baseline="0" dirty="0">
                        <a:ln>
                          <a:noFill/>
                        </a:ln>
                        <a:solidFill>
                          <a:srgbClr val="FFFFFF"/>
                        </a:solidFill>
                        <a:effectLst/>
                        <a:latin typeface="Arial Black"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324645" name="Text Box 45"/>
          <p:cNvSpPr txBox="1">
            <a:spLocks noChangeArrowheads="1"/>
          </p:cNvSpPr>
          <p:nvPr/>
        </p:nvSpPr>
        <p:spPr bwMode="auto">
          <a:xfrm>
            <a:off x="8299450" y="76208"/>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charset="0"/>
                <a:ea typeface="ＭＳ Ｐゴシック" charset="0"/>
              </a:rPr>
              <a:t>388</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Text Box 8"/>
          <p:cNvSpPr txBox="1">
            <a:spLocks noChangeArrowheads="1"/>
          </p:cNvSpPr>
          <p:nvPr/>
        </p:nvSpPr>
        <p:spPr bwMode="auto">
          <a:xfrm>
            <a:off x="8255000" y="457209"/>
            <a:ext cx="815480" cy="461665"/>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AF273E"/>
                  </a:outerShdw>
                </a:effectLst>
                <a:uLnTx/>
                <a:uFillTx/>
                <a:latin typeface="Arial" charset="0"/>
                <a:ea typeface="ＭＳ Ｐゴシック" charset="0"/>
                <a:cs typeface="Arial" charset="0"/>
              </a:rPr>
              <a:t>P </a:t>
            </a:r>
            <a:r>
              <a:rPr kumimoji="0" lang="ar-IQ" sz="2400" b="1" i="0" u="none" strike="noStrike" kern="1200" cap="none" spc="0" normalizeH="0" baseline="0" noProof="0" dirty="0">
                <a:ln>
                  <a:noFill/>
                </a:ln>
                <a:solidFill>
                  <a:srgbClr val="FFFFFF"/>
                </a:solidFill>
                <a:effectLst>
                  <a:outerShdw blurRad="38100" dist="38100" dir="2700000" algn="tl">
                    <a:srgbClr val="AF273E"/>
                  </a:outerShdw>
                </a:effectLst>
                <a:uLnTx/>
                <a:uFillTx/>
                <a:latin typeface="Arial" charset="0"/>
                <a:ea typeface="ＭＳ Ｐゴシック" charset="0"/>
                <a:cs typeface="Arial" charset="0"/>
              </a:rPr>
              <a:t>43</a:t>
            </a:r>
            <a:endParaRPr kumimoji="0" lang="en-US" sz="2400" b="1" i="0" u="none" strike="noStrike" kern="1200" cap="none" spc="0" normalizeH="0" baseline="0" noProof="0" dirty="0">
              <a:ln>
                <a:noFill/>
              </a:ln>
              <a:solidFill>
                <a:srgbClr val="FFFFFF"/>
              </a:solidFill>
              <a:effectLst>
                <a:outerShdw blurRad="38100" dist="38100" dir="2700000" algn="tl">
                  <a:srgbClr val="AF273E"/>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88142758"/>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68" name="Rectangle 40"/>
          <p:cNvSpPr>
            <a:spLocks noGrp="1" noRot="1" noChangeArrowheads="1"/>
          </p:cNvSpPr>
          <p:nvPr>
            <p:ph type="title"/>
          </p:nvPr>
        </p:nvSpPr>
        <p:spPr>
          <a:xfrm>
            <a:off x="5181600" y="0"/>
            <a:ext cx="3581400" cy="792163"/>
          </a:xfrm>
          <a:effectLst>
            <a:outerShdw blurRad="63500" dist="38099" dir="2700000" algn="ctr" rotWithShape="0">
              <a:schemeClr val="bg2">
                <a:alpha val="74998"/>
              </a:schemeClr>
            </a:outerShdw>
          </a:effectLst>
        </p:spPr>
        <p:txBody>
          <a:bodyPr/>
          <a:lstStyle/>
          <a:p>
            <a:pPr algn="l" eaLnBrk="1" hangingPunct="1">
              <a:defRPr/>
            </a:pPr>
            <a:r>
              <a:rPr lang="ar-JO" dirty="0">
                <a:latin typeface="Arial"/>
                <a:ea typeface="ＭＳ Ｐゴシック" charset="0"/>
                <a:cs typeface="Arial"/>
              </a:rPr>
              <a:t>أ</a:t>
            </a:r>
            <a:r>
              <a:rPr lang="ar-IQ" dirty="0">
                <a:latin typeface="Arial"/>
                <a:ea typeface="ＭＳ Ｐゴシック" charset="0"/>
                <a:cs typeface="Arial"/>
              </a:rPr>
              <a:t>ورشليم    </a:t>
            </a:r>
            <a:endParaRPr lang="en-US" dirty="0">
              <a:latin typeface="Arial"/>
              <a:ea typeface="ＭＳ Ｐゴシック" charset="0"/>
              <a:cs typeface="Arial"/>
            </a:endParaRPr>
          </a:p>
        </p:txBody>
      </p:sp>
      <p:pic>
        <p:nvPicPr>
          <p:cNvPr id="226306" name="Picture 39"/>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a14="http://schemas.microsoft.com/office/drawing/2010/main">
                <a:solidFill>
                  <a:srgbClr val="FFFFFF"/>
                </a:solidFill>
              </a14:hiddenFill>
            </a:ext>
          </a:extLst>
        </p:spPr>
      </p:pic>
      <p:sp>
        <p:nvSpPr>
          <p:cNvPr id="22566" name="Text Box 38"/>
          <p:cNvSpPr txBox="1">
            <a:spLocks noChangeArrowheads="1"/>
          </p:cNvSpPr>
          <p:nvPr/>
        </p:nvSpPr>
        <p:spPr bwMode="auto">
          <a:xfrm>
            <a:off x="5486400" y="762000"/>
            <a:ext cx="3581400" cy="22891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r" defTabSz="914400" rtl="1" eaLnBrk="0" fontAlgn="base" latinLnBrk="0" hangingPunct="0">
              <a:lnSpc>
                <a:spcPct val="100000"/>
              </a:lnSpc>
              <a:spcBef>
                <a:spcPct val="50000"/>
              </a:spcBef>
              <a:spcAft>
                <a:spcPct val="0"/>
              </a:spcAft>
              <a:buClrTx/>
              <a:buSzTx/>
              <a:buFontTx/>
              <a:buChar char="•"/>
              <a:tabLst/>
              <a:defRPr/>
            </a:pPr>
            <a:r>
              <a:rPr kumimoji="0" lang="ar-IQ" sz="3600" b="1" i="0" u="none" strike="noStrike" kern="1200" cap="none" spc="0" normalizeH="0" baseline="0" noProof="0" dirty="0">
                <a:ln>
                  <a:noFill/>
                </a:ln>
                <a:solidFill>
                  <a:srgbClr val="FFFFFF"/>
                </a:solidFill>
                <a:effectLst/>
                <a:uLnTx/>
                <a:uFillTx/>
                <a:latin typeface="Arial"/>
                <a:ea typeface="ＭＳ Ｐゴシック" charset="0"/>
                <a:cs typeface="Arial"/>
              </a:rPr>
              <a:t>سلبيات </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r" defTabSz="914400" rtl="1" eaLnBrk="0" fontAlgn="base" latinLnBrk="0" hangingPunct="0">
              <a:lnSpc>
                <a:spcPct val="100000"/>
              </a:lnSpc>
              <a:spcBef>
                <a:spcPct val="50000"/>
              </a:spcBef>
              <a:spcAft>
                <a:spcPct val="0"/>
              </a:spcAft>
              <a:buClrTx/>
              <a:buSzTx/>
              <a:buFontTx/>
              <a:buChar char="•"/>
              <a:tabLst/>
              <a:defRPr/>
            </a:pPr>
            <a:r>
              <a:rPr kumimoji="0" lang="ar-IQ" sz="3600" b="1" i="0" u="none" strike="noStrike" kern="1200" cap="none" spc="0" normalizeH="0" baseline="0" noProof="0" dirty="0">
                <a:ln>
                  <a:noFill/>
                </a:ln>
                <a:solidFill>
                  <a:srgbClr val="FFFFFF"/>
                </a:solidFill>
                <a:effectLst/>
                <a:uLnTx/>
                <a:uFillTx/>
                <a:latin typeface="Arial"/>
                <a:ea typeface="ＭＳ Ｐゴシック" charset="0"/>
                <a:cs typeface="Arial"/>
              </a:rPr>
              <a:t> مزايا </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r" defTabSz="914400" rtl="1" eaLnBrk="0" fontAlgn="base" latinLnBrk="0" hangingPunct="0">
              <a:lnSpc>
                <a:spcPct val="100000"/>
              </a:lnSpc>
              <a:spcBef>
                <a:spcPct val="50000"/>
              </a:spcBef>
              <a:spcAft>
                <a:spcPct val="0"/>
              </a:spcAft>
              <a:buClrTx/>
              <a:buSzTx/>
              <a:buFontTx/>
              <a:buChar char="•"/>
              <a:tabLst/>
              <a:defRPr/>
            </a:pPr>
            <a:r>
              <a:rPr kumimoji="0" lang="ar-IQ" sz="3600" b="1" i="0" u="none" strike="noStrike" kern="1200" cap="none" spc="0" normalizeH="0" baseline="0" noProof="0" dirty="0">
                <a:ln>
                  <a:noFill/>
                </a:ln>
                <a:solidFill>
                  <a:srgbClr val="FFFFFF"/>
                </a:solidFill>
                <a:effectLst/>
                <a:uLnTx/>
                <a:uFillTx/>
                <a:latin typeface="Arial"/>
                <a:ea typeface="ＭＳ Ｐゴシック" charset="0"/>
                <a:cs typeface="Arial"/>
              </a:rPr>
              <a:t>مراحل </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nvGrpSpPr>
          <p:cNvPr id="226308" name="Group 34"/>
          <p:cNvGrpSpPr>
            <a:grpSpLocks/>
          </p:cNvGrpSpPr>
          <p:nvPr/>
        </p:nvGrpSpPr>
        <p:grpSpPr bwMode="auto">
          <a:xfrm>
            <a:off x="3044825" y="3357017"/>
            <a:ext cx="5326070" cy="2808288"/>
            <a:chOff x="1918" y="2125"/>
            <a:chExt cx="3355" cy="1769"/>
          </a:xfrm>
        </p:grpSpPr>
        <p:sp>
          <p:nvSpPr>
            <p:cNvPr id="22565" name="Freeform 37" descr="Horizontal brick"/>
            <p:cNvSpPr>
              <a:spLocks/>
            </p:cNvSpPr>
            <p:nvPr/>
          </p:nvSpPr>
          <p:spPr bwMode="auto">
            <a:xfrm>
              <a:off x="1918" y="2928"/>
              <a:ext cx="386" cy="966"/>
            </a:xfrm>
            <a:custGeom>
              <a:avLst/>
              <a:gdLst/>
              <a:ahLst/>
              <a:cxnLst>
                <a:cxn ang="0">
                  <a:pos x="179" y="937"/>
                </a:cxn>
                <a:cxn ang="0">
                  <a:pos x="203" y="885"/>
                </a:cxn>
                <a:cxn ang="0">
                  <a:pos x="217" y="865"/>
                </a:cxn>
                <a:cxn ang="0">
                  <a:pos x="241" y="755"/>
                </a:cxn>
                <a:cxn ang="0">
                  <a:pos x="275" y="693"/>
                </a:cxn>
                <a:cxn ang="0">
                  <a:pos x="289" y="683"/>
                </a:cxn>
                <a:cxn ang="0">
                  <a:pos x="299" y="669"/>
                </a:cxn>
                <a:cxn ang="0">
                  <a:pos x="328" y="611"/>
                </a:cxn>
                <a:cxn ang="0">
                  <a:pos x="318" y="486"/>
                </a:cxn>
                <a:cxn ang="0">
                  <a:pos x="361" y="342"/>
                </a:cxn>
                <a:cxn ang="0">
                  <a:pos x="385" y="285"/>
                </a:cxn>
                <a:cxn ang="0">
                  <a:pos x="380" y="121"/>
                </a:cxn>
                <a:cxn ang="0">
                  <a:pos x="304" y="88"/>
                </a:cxn>
                <a:cxn ang="0">
                  <a:pos x="260" y="73"/>
                </a:cxn>
                <a:cxn ang="0">
                  <a:pos x="208" y="11"/>
                </a:cxn>
                <a:cxn ang="0">
                  <a:pos x="179" y="1"/>
                </a:cxn>
                <a:cxn ang="0">
                  <a:pos x="160" y="21"/>
                </a:cxn>
                <a:cxn ang="0">
                  <a:pos x="150" y="49"/>
                </a:cxn>
                <a:cxn ang="0">
                  <a:pos x="121" y="155"/>
                </a:cxn>
                <a:cxn ang="0">
                  <a:pos x="107" y="169"/>
                </a:cxn>
                <a:cxn ang="0">
                  <a:pos x="88" y="198"/>
                </a:cxn>
                <a:cxn ang="0">
                  <a:pos x="73" y="241"/>
                </a:cxn>
                <a:cxn ang="0">
                  <a:pos x="68" y="256"/>
                </a:cxn>
                <a:cxn ang="0">
                  <a:pos x="11" y="501"/>
                </a:cxn>
                <a:cxn ang="0">
                  <a:pos x="40" y="678"/>
                </a:cxn>
                <a:cxn ang="0">
                  <a:pos x="54" y="726"/>
                </a:cxn>
                <a:cxn ang="0">
                  <a:pos x="59" y="909"/>
                </a:cxn>
                <a:cxn ang="0">
                  <a:pos x="68" y="937"/>
                </a:cxn>
                <a:cxn ang="0">
                  <a:pos x="140" y="952"/>
                </a:cxn>
                <a:cxn ang="0">
                  <a:pos x="184" y="961"/>
                </a:cxn>
                <a:cxn ang="0">
                  <a:pos x="212" y="923"/>
                </a:cxn>
              </a:cxnLst>
              <a:rect l="0" t="0" r="r" b="b"/>
              <a:pathLst>
                <a:path w="386" h="966">
                  <a:moveTo>
                    <a:pt x="179" y="937"/>
                  </a:moveTo>
                  <a:cubicBezTo>
                    <a:pt x="187" y="920"/>
                    <a:pt x="194" y="902"/>
                    <a:pt x="203" y="885"/>
                  </a:cubicBezTo>
                  <a:cubicBezTo>
                    <a:pt x="207" y="878"/>
                    <a:pt x="215" y="873"/>
                    <a:pt x="217" y="865"/>
                  </a:cubicBezTo>
                  <a:cubicBezTo>
                    <a:pt x="227" y="829"/>
                    <a:pt x="225" y="790"/>
                    <a:pt x="241" y="755"/>
                  </a:cubicBezTo>
                  <a:cubicBezTo>
                    <a:pt x="251" y="732"/>
                    <a:pt x="261" y="714"/>
                    <a:pt x="275" y="693"/>
                  </a:cubicBezTo>
                  <a:cubicBezTo>
                    <a:pt x="278" y="688"/>
                    <a:pt x="285" y="687"/>
                    <a:pt x="289" y="683"/>
                  </a:cubicBezTo>
                  <a:cubicBezTo>
                    <a:pt x="293" y="679"/>
                    <a:pt x="296" y="674"/>
                    <a:pt x="299" y="669"/>
                  </a:cubicBezTo>
                  <a:cubicBezTo>
                    <a:pt x="311" y="650"/>
                    <a:pt x="315" y="629"/>
                    <a:pt x="328" y="611"/>
                  </a:cubicBezTo>
                  <a:cubicBezTo>
                    <a:pt x="334" y="567"/>
                    <a:pt x="329" y="528"/>
                    <a:pt x="318" y="486"/>
                  </a:cubicBezTo>
                  <a:cubicBezTo>
                    <a:pt x="321" y="427"/>
                    <a:pt x="311" y="377"/>
                    <a:pt x="361" y="342"/>
                  </a:cubicBezTo>
                  <a:cubicBezTo>
                    <a:pt x="368" y="322"/>
                    <a:pt x="378" y="305"/>
                    <a:pt x="385" y="285"/>
                  </a:cubicBezTo>
                  <a:cubicBezTo>
                    <a:pt x="383" y="230"/>
                    <a:pt x="386" y="175"/>
                    <a:pt x="380" y="121"/>
                  </a:cubicBezTo>
                  <a:cubicBezTo>
                    <a:pt x="380" y="119"/>
                    <a:pt x="314" y="91"/>
                    <a:pt x="304" y="88"/>
                  </a:cubicBezTo>
                  <a:cubicBezTo>
                    <a:pt x="289" y="83"/>
                    <a:pt x="260" y="73"/>
                    <a:pt x="260" y="73"/>
                  </a:cubicBezTo>
                  <a:cubicBezTo>
                    <a:pt x="252" y="45"/>
                    <a:pt x="234" y="23"/>
                    <a:pt x="208" y="11"/>
                  </a:cubicBezTo>
                  <a:cubicBezTo>
                    <a:pt x="199" y="7"/>
                    <a:pt x="179" y="1"/>
                    <a:pt x="179" y="1"/>
                  </a:cubicBezTo>
                  <a:cubicBezTo>
                    <a:pt x="158" y="8"/>
                    <a:pt x="167" y="0"/>
                    <a:pt x="160" y="21"/>
                  </a:cubicBezTo>
                  <a:cubicBezTo>
                    <a:pt x="157" y="30"/>
                    <a:pt x="150" y="49"/>
                    <a:pt x="150" y="49"/>
                  </a:cubicBezTo>
                  <a:cubicBezTo>
                    <a:pt x="144" y="86"/>
                    <a:pt x="133" y="120"/>
                    <a:pt x="121" y="155"/>
                  </a:cubicBezTo>
                  <a:cubicBezTo>
                    <a:pt x="119" y="161"/>
                    <a:pt x="111" y="164"/>
                    <a:pt x="107" y="169"/>
                  </a:cubicBezTo>
                  <a:cubicBezTo>
                    <a:pt x="100" y="178"/>
                    <a:pt x="94" y="188"/>
                    <a:pt x="88" y="198"/>
                  </a:cubicBezTo>
                  <a:cubicBezTo>
                    <a:pt x="80" y="211"/>
                    <a:pt x="78" y="227"/>
                    <a:pt x="73" y="241"/>
                  </a:cubicBezTo>
                  <a:cubicBezTo>
                    <a:pt x="71" y="246"/>
                    <a:pt x="68" y="256"/>
                    <a:pt x="68" y="256"/>
                  </a:cubicBezTo>
                  <a:cubicBezTo>
                    <a:pt x="62" y="343"/>
                    <a:pt x="24" y="415"/>
                    <a:pt x="11" y="501"/>
                  </a:cubicBezTo>
                  <a:cubicBezTo>
                    <a:pt x="14" y="582"/>
                    <a:pt x="0" y="622"/>
                    <a:pt x="40" y="678"/>
                  </a:cubicBezTo>
                  <a:cubicBezTo>
                    <a:pt x="44" y="694"/>
                    <a:pt x="50" y="710"/>
                    <a:pt x="54" y="726"/>
                  </a:cubicBezTo>
                  <a:cubicBezTo>
                    <a:pt x="56" y="787"/>
                    <a:pt x="56" y="848"/>
                    <a:pt x="59" y="909"/>
                  </a:cubicBezTo>
                  <a:cubicBezTo>
                    <a:pt x="59" y="919"/>
                    <a:pt x="61" y="930"/>
                    <a:pt x="68" y="937"/>
                  </a:cubicBezTo>
                  <a:cubicBezTo>
                    <a:pt x="82" y="951"/>
                    <a:pt x="120" y="948"/>
                    <a:pt x="140" y="952"/>
                  </a:cubicBezTo>
                  <a:cubicBezTo>
                    <a:pt x="155" y="955"/>
                    <a:pt x="184" y="961"/>
                    <a:pt x="184" y="961"/>
                  </a:cubicBezTo>
                  <a:cubicBezTo>
                    <a:pt x="223" y="955"/>
                    <a:pt x="212" y="966"/>
                    <a:pt x="212" y="923"/>
                  </a:cubicBezTo>
                </a:path>
              </a:pathLst>
            </a:custGeom>
            <a:pattFill prst="horzBrick">
              <a:fgClr>
                <a:schemeClr val="accent1"/>
              </a:fgClr>
              <a:bgClr>
                <a:srgbClr val="FFFFFF"/>
              </a:bgClr>
            </a:pattFill>
            <a:ln w="9525">
              <a:solidFill>
                <a:schemeClr val="tx1"/>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2564" name="Line 36"/>
            <p:cNvSpPr>
              <a:spLocks noChangeShapeType="1"/>
            </p:cNvSpPr>
            <p:nvPr/>
          </p:nvSpPr>
          <p:spPr bwMode="auto">
            <a:xfrm>
              <a:off x="3120" y="2125"/>
              <a:ext cx="288" cy="0"/>
            </a:xfrm>
            <a:prstGeom prst="line">
              <a:avLst/>
            </a:prstGeom>
            <a:noFill/>
            <a:ln w="76200">
              <a:pattFill prst="horzBrick">
                <a:fgClr>
                  <a:schemeClr val="accent1"/>
                </a:fgClr>
                <a:bgClr>
                  <a:srgbClr val="FFFFFF"/>
                </a:bgClr>
              </a:pattFill>
              <a:round/>
              <a:headEnd/>
              <a:tailEnd/>
            </a:ln>
            <a:effectLst>
              <a:outerShdw blurRad="63500" dist="38099" dir="2700000" algn="ctr" rotWithShape="0">
                <a:schemeClr val="bg2">
                  <a:alpha val="50000"/>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2563" name="Text Box 35"/>
            <p:cNvSpPr txBox="1">
              <a:spLocks noChangeArrowheads="1"/>
            </p:cNvSpPr>
            <p:nvPr/>
          </p:nvSpPr>
          <p:spPr bwMode="auto">
            <a:xfrm>
              <a:off x="3504" y="2160"/>
              <a:ext cx="1769"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IQ" sz="2400" b="1" i="0" u="none" strike="noStrike" kern="1200" cap="none" spc="0" normalizeH="0" baseline="0" noProof="0" dirty="0" err="1">
                  <a:ln>
                    <a:noFill/>
                  </a:ln>
                  <a:solidFill>
                    <a:srgbClr val="FFFFFF"/>
                  </a:solidFill>
                  <a:effectLst/>
                  <a:uLnTx/>
                  <a:uFillTx/>
                  <a:latin typeface="Arial"/>
                  <a:ea typeface="ＭＳ Ｐゴシック" charset="0"/>
                  <a:cs typeface="Arial"/>
                </a:rPr>
                <a:t>اليبوسيت</a:t>
              </a:r>
              <a:r>
                <a:rPr kumimoji="0" lang="ar-IQ" sz="2400" b="1" i="0" u="none" strike="noStrike" kern="1200" cap="none" spc="0" normalizeH="0" baseline="0" noProof="0" dirty="0">
                  <a:ln>
                    <a:noFill/>
                  </a:ln>
                  <a:solidFill>
                    <a:srgbClr val="FFFFFF"/>
                  </a:solidFill>
                  <a:effectLst/>
                  <a:uLnTx/>
                  <a:uFillTx/>
                  <a:latin typeface="Arial"/>
                  <a:ea typeface="ＭＳ Ｐゴシック" charset="0"/>
                  <a:cs typeface="Arial"/>
                </a:rPr>
                <a:t>  ( 1500 ) ق م</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3" name="Group 30"/>
          <p:cNvGrpSpPr>
            <a:grpSpLocks/>
          </p:cNvGrpSpPr>
          <p:nvPr/>
        </p:nvGrpSpPr>
        <p:grpSpPr bwMode="auto">
          <a:xfrm>
            <a:off x="2700338" y="2316163"/>
            <a:ext cx="5205418" cy="2554287"/>
            <a:chOff x="1701" y="1459"/>
            <a:chExt cx="3279" cy="1609"/>
          </a:xfrm>
        </p:grpSpPr>
        <p:sp>
          <p:nvSpPr>
            <p:cNvPr id="22561" name="Freeform 33"/>
            <p:cNvSpPr>
              <a:spLocks/>
            </p:cNvSpPr>
            <p:nvPr/>
          </p:nvSpPr>
          <p:spPr bwMode="auto">
            <a:xfrm>
              <a:off x="1701" y="1459"/>
              <a:ext cx="853" cy="1609"/>
            </a:xfrm>
            <a:custGeom>
              <a:avLst/>
              <a:gdLst/>
              <a:ahLst/>
              <a:cxnLst>
                <a:cxn ang="0">
                  <a:pos x="598" y="1608"/>
                </a:cxn>
                <a:cxn ang="0">
                  <a:pos x="617" y="1570"/>
                </a:cxn>
                <a:cxn ang="0">
                  <a:pos x="656" y="1522"/>
                </a:cxn>
                <a:cxn ang="0">
                  <a:pos x="699" y="1397"/>
                </a:cxn>
                <a:cxn ang="0">
                  <a:pos x="728" y="1306"/>
                </a:cxn>
                <a:cxn ang="0">
                  <a:pos x="752" y="1253"/>
                </a:cxn>
                <a:cxn ang="0">
                  <a:pos x="819" y="1147"/>
                </a:cxn>
                <a:cxn ang="0">
                  <a:pos x="853" y="1099"/>
                </a:cxn>
                <a:cxn ang="0">
                  <a:pos x="824" y="874"/>
                </a:cxn>
                <a:cxn ang="0">
                  <a:pos x="800" y="663"/>
                </a:cxn>
                <a:cxn ang="0">
                  <a:pos x="728" y="245"/>
                </a:cxn>
                <a:cxn ang="0">
                  <a:pos x="709" y="168"/>
                </a:cxn>
                <a:cxn ang="0">
                  <a:pos x="675" y="0"/>
                </a:cxn>
                <a:cxn ang="0">
                  <a:pos x="430" y="10"/>
                </a:cxn>
                <a:cxn ang="0">
                  <a:pos x="17" y="48"/>
                </a:cxn>
                <a:cxn ang="0">
                  <a:pos x="13" y="101"/>
                </a:cxn>
                <a:cxn ang="0">
                  <a:pos x="27" y="283"/>
                </a:cxn>
                <a:cxn ang="0">
                  <a:pos x="61" y="451"/>
                </a:cxn>
                <a:cxn ang="0">
                  <a:pos x="118" y="591"/>
                </a:cxn>
                <a:cxn ang="0">
                  <a:pos x="152" y="667"/>
                </a:cxn>
                <a:cxn ang="0">
                  <a:pos x="176" y="735"/>
                </a:cxn>
                <a:cxn ang="0">
                  <a:pos x="224" y="970"/>
                </a:cxn>
                <a:cxn ang="0">
                  <a:pos x="267" y="1128"/>
                </a:cxn>
                <a:cxn ang="0">
                  <a:pos x="344" y="1397"/>
                </a:cxn>
                <a:cxn ang="0">
                  <a:pos x="377" y="1469"/>
                </a:cxn>
                <a:cxn ang="0">
                  <a:pos x="382" y="1483"/>
                </a:cxn>
                <a:cxn ang="0">
                  <a:pos x="425" y="1493"/>
                </a:cxn>
                <a:cxn ang="0">
                  <a:pos x="459" y="1527"/>
                </a:cxn>
                <a:cxn ang="0">
                  <a:pos x="469" y="1541"/>
                </a:cxn>
                <a:cxn ang="0">
                  <a:pos x="526" y="1560"/>
                </a:cxn>
                <a:cxn ang="0">
                  <a:pos x="569" y="1584"/>
                </a:cxn>
                <a:cxn ang="0">
                  <a:pos x="603" y="1599"/>
                </a:cxn>
                <a:cxn ang="0">
                  <a:pos x="617" y="1603"/>
                </a:cxn>
                <a:cxn ang="0">
                  <a:pos x="598" y="1608"/>
                </a:cxn>
              </a:cxnLst>
              <a:rect l="0" t="0" r="r" b="b"/>
              <a:pathLst>
                <a:path w="853" h="1609">
                  <a:moveTo>
                    <a:pt x="598" y="1608"/>
                  </a:moveTo>
                  <a:cubicBezTo>
                    <a:pt x="604" y="1595"/>
                    <a:pt x="609" y="1581"/>
                    <a:pt x="617" y="1570"/>
                  </a:cubicBezTo>
                  <a:cubicBezTo>
                    <a:pt x="664" y="1506"/>
                    <a:pt x="643" y="1559"/>
                    <a:pt x="656" y="1522"/>
                  </a:cubicBezTo>
                  <a:cubicBezTo>
                    <a:pt x="663" y="1481"/>
                    <a:pt x="674" y="1432"/>
                    <a:pt x="699" y="1397"/>
                  </a:cubicBezTo>
                  <a:cubicBezTo>
                    <a:pt x="707" y="1365"/>
                    <a:pt x="712" y="1335"/>
                    <a:pt x="728" y="1306"/>
                  </a:cubicBezTo>
                  <a:cubicBezTo>
                    <a:pt x="733" y="1281"/>
                    <a:pt x="741" y="1274"/>
                    <a:pt x="752" y="1253"/>
                  </a:cubicBezTo>
                  <a:cubicBezTo>
                    <a:pt x="773" y="1214"/>
                    <a:pt x="770" y="1165"/>
                    <a:pt x="819" y="1147"/>
                  </a:cubicBezTo>
                  <a:cubicBezTo>
                    <a:pt x="834" y="1126"/>
                    <a:pt x="847" y="1124"/>
                    <a:pt x="853" y="1099"/>
                  </a:cubicBezTo>
                  <a:cubicBezTo>
                    <a:pt x="849" y="1026"/>
                    <a:pt x="849" y="944"/>
                    <a:pt x="824" y="874"/>
                  </a:cubicBezTo>
                  <a:cubicBezTo>
                    <a:pt x="821" y="784"/>
                    <a:pt x="814" y="740"/>
                    <a:pt x="800" y="663"/>
                  </a:cubicBezTo>
                  <a:cubicBezTo>
                    <a:pt x="794" y="505"/>
                    <a:pt x="774" y="393"/>
                    <a:pt x="728" y="245"/>
                  </a:cubicBezTo>
                  <a:cubicBezTo>
                    <a:pt x="724" y="218"/>
                    <a:pt x="716" y="194"/>
                    <a:pt x="709" y="168"/>
                  </a:cubicBezTo>
                  <a:cubicBezTo>
                    <a:pt x="705" y="125"/>
                    <a:pt x="707" y="23"/>
                    <a:pt x="675" y="0"/>
                  </a:cubicBezTo>
                  <a:cubicBezTo>
                    <a:pt x="566" y="39"/>
                    <a:pt x="777" y="18"/>
                    <a:pt x="430" y="10"/>
                  </a:cubicBezTo>
                  <a:cubicBezTo>
                    <a:pt x="292" y="13"/>
                    <a:pt x="150" y="4"/>
                    <a:pt x="17" y="48"/>
                  </a:cubicBezTo>
                  <a:cubicBezTo>
                    <a:pt x="0" y="76"/>
                    <a:pt x="10" y="52"/>
                    <a:pt x="13" y="101"/>
                  </a:cubicBezTo>
                  <a:cubicBezTo>
                    <a:pt x="16" y="164"/>
                    <a:pt x="11" y="223"/>
                    <a:pt x="27" y="283"/>
                  </a:cubicBezTo>
                  <a:cubicBezTo>
                    <a:pt x="34" y="339"/>
                    <a:pt x="42" y="397"/>
                    <a:pt x="61" y="451"/>
                  </a:cubicBezTo>
                  <a:cubicBezTo>
                    <a:pt x="69" y="501"/>
                    <a:pt x="96" y="546"/>
                    <a:pt x="118" y="591"/>
                  </a:cubicBezTo>
                  <a:cubicBezTo>
                    <a:pt x="130" y="616"/>
                    <a:pt x="136" y="644"/>
                    <a:pt x="152" y="667"/>
                  </a:cubicBezTo>
                  <a:cubicBezTo>
                    <a:pt x="158" y="691"/>
                    <a:pt x="168" y="712"/>
                    <a:pt x="176" y="735"/>
                  </a:cubicBezTo>
                  <a:cubicBezTo>
                    <a:pt x="201" y="808"/>
                    <a:pt x="217" y="893"/>
                    <a:pt x="224" y="970"/>
                  </a:cubicBezTo>
                  <a:cubicBezTo>
                    <a:pt x="227" y="1007"/>
                    <a:pt x="216" y="1110"/>
                    <a:pt x="267" y="1128"/>
                  </a:cubicBezTo>
                  <a:cubicBezTo>
                    <a:pt x="291" y="1218"/>
                    <a:pt x="317" y="1308"/>
                    <a:pt x="344" y="1397"/>
                  </a:cubicBezTo>
                  <a:cubicBezTo>
                    <a:pt x="352" y="1425"/>
                    <a:pt x="360" y="1444"/>
                    <a:pt x="377" y="1469"/>
                  </a:cubicBezTo>
                  <a:cubicBezTo>
                    <a:pt x="380" y="1473"/>
                    <a:pt x="378" y="1481"/>
                    <a:pt x="382" y="1483"/>
                  </a:cubicBezTo>
                  <a:cubicBezTo>
                    <a:pt x="395" y="1490"/>
                    <a:pt x="411" y="1490"/>
                    <a:pt x="425" y="1493"/>
                  </a:cubicBezTo>
                  <a:cubicBezTo>
                    <a:pt x="448" y="1526"/>
                    <a:pt x="434" y="1518"/>
                    <a:pt x="459" y="1527"/>
                  </a:cubicBezTo>
                  <a:cubicBezTo>
                    <a:pt x="462" y="1532"/>
                    <a:pt x="464" y="1538"/>
                    <a:pt x="469" y="1541"/>
                  </a:cubicBezTo>
                  <a:cubicBezTo>
                    <a:pt x="486" y="1552"/>
                    <a:pt x="508" y="1551"/>
                    <a:pt x="526" y="1560"/>
                  </a:cubicBezTo>
                  <a:cubicBezTo>
                    <a:pt x="541" y="1568"/>
                    <a:pt x="555" y="1576"/>
                    <a:pt x="569" y="1584"/>
                  </a:cubicBezTo>
                  <a:cubicBezTo>
                    <a:pt x="583" y="1592"/>
                    <a:pt x="589" y="1595"/>
                    <a:pt x="603" y="1599"/>
                  </a:cubicBezTo>
                  <a:cubicBezTo>
                    <a:pt x="608" y="1600"/>
                    <a:pt x="619" y="1599"/>
                    <a:pt x="617" y="1603"/>
                  </a:cubicBezTo>
                  <a:cubicBezTo>
                    <a:pt x="614" y="1609"/>
                    <a:pt x="604" y="1606"/>
                    <a:pt x="598" y="1608"/>
                  </a:cubicBezTo>
                  <a:close/>
                </a:path>
              </a:pathLst>
            </a:custGeom>
            <a:noFill/>
            <a:ln w="76200">
              <a:solidFill>
                <a:schemeClr val="tx1"/>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2560" name="Line 32"/>
            <p:cNvSpPr>
              <a:spLocks noChangeShapeType="1"/>
            </p:cNvSpPr>
            <p:nvPr/>
          </p:nvSpPr>
          <p:spPr bwMode="auto">
            <a:xfrm>
              <a:off x="3120" y="2387"/>
              <a:ext cx="288" cy="0"/>
            </a:xfrm>
            <a:prstGeom prst="line">
              <a:avLst/>
            </a:prstGeom>
            <a:noFill/>
            <a:ln w="76200">
              <a:solidFill>
                <a:schemeClr val="tx1"/>
              </a:solidFill>
              <a:round/>
              <a:headEnd/>
              <a:tailEnd/>
            </a:ln>
            <a:effectLst>
              <a:outerShdw blurRad="63500" dist="38099" dir="2700000" algn="ctr" rotWithShape="0">
                <a:schemeClr val="bg2">
                  <a:alpha val="50000"/>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2559" name="Text Box 31"/>
            <p:cNvSpPr txBox="1">
              <a:spLocks noChangeArrowheads="1"/>
            </p:cNvSpPr>
            <p:nvPr/>
          </p:nvSpPr>
          <p:spPr bwMode="auto">
            <a:xfrm>
              <a:off x="3504" y="2414"/>
              <a:ext cx="1476"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ＭＳ Ｐゴシック" charset="0"/>
                  <a:cs typeface="Arial"/>
                </a:rPr>
                <a:t>سليمان  (971 ) ق م</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4" name="Group 26"/>
          <p:cNvGrpSpPr>
            <a:grpSpLocks/>
          </p:cNvGrpSpPr>
          <p:nvPr/>
        </p:nvGrpSpPr>
        <p:grpSpPr bwMode="auto">
          <a:xfrm>
            <a:off x="3435354" y="4581525"/>
            <a:ext cx="4391031" cy="1879600"/>
            <a:chOff x="2164" y="2886"/>
            <a:chExt cx="2766" cy="1184"/>
          </a:xfrm>
        </p:grpSpPr>
        <p:sp>
          <p:nvSpPr>
            <p:cNvPr id="22557" name="Freeform 29"/>
            <p:cNvSpPr>
              <a:spLocks/>
            </p:cNvSpPr>
            <p:nvPr/>
          </p:nvSpPr>
          <p:spPr bwMode="auto">
            <a:xfrm>
              <a:off x="2164" y="3091"/>
              <a:ext cx="288" cy="979"/>
            </a:xfrm>
            <a:custGeom>
              <a:avLst/>
              <a:gdLst/>
              <a:ahLst/>
              <a:cxnLst>
                <a:cxn ang="0">
                  <a:pos x="15" y="979"/>
                </a:cxn>
                <a:cxn ang="0">
                  <a:pos x="10" y="869"/>
                </a:cxn>
                <a:cxn ang="0">
                  <a:pos x="30" y="840"/>
                </a:cxn>
                <a:cxn ang="0">
                  <a:pos x="73" y="739"/>
                </a:cxn>
                <a:cxn ang="0">
                  <a:pos x="169" y="567"/>
                </a:cxn>
                <a:cxn ang="0">
                  <a:pos x="202" y="528"/>
                </a:cxn>
                <a:cxn ang="0">
                  <a:pos x="255" y="365"/>
                </a:cxn>
                <a:cxn ang="0">
                  <a:pos x="260" y="331"/>
                </a:cxn>
                <a:cxn ang="0">
                  <a:pos x="270" y="293"/>
                </a:cxn>
                <a:cxn ang="0">
                  <a:pos x="274" y="245"/>
                </a:cxn>
                <a:cxn ang="0">
                  <a:pos x="284" y="216"/>
                </a:cxn>
                <a:cxn ang="0">
                  <a:pos x="231" y="67"/>
                </a:cxn>
                <a:cxn ang="0">
                  <a:pos x="212" y="24"/>
                </a:cxn>
                <a:cxn ang="0">
                  <a:pos x="178" y="0"/>
                </a:cxn>
              </a:cxnLst>
              <a:rect l="0" t="0" r="r" b="b"/>
              <a:pathLst>
                <a:path w="288" h="979">
                  <a:moveTo>
                    <a:pt x="15" y="979"/>
                  </a:moveTo>
                  <a:cubicBezTo>
                    <a:pt x="2" y="942"/>
                    <a:pt x="0" y="911"/>
                    <a:pt x="10" y="869"/>
                  </a:cubicBezTo>
                  <a:cubicBezTo>
                    <a:pt x="13" y="858"/>
                    <a:pt x="30" y="840"/>
                    <a:pt x="30" y="840"/>
                  </a:cubicBezTo>
                  <a:cubicBezTo>
                    <a:pt x="32" y="814"/>
                    <a:pt x="43" y="749"/>
                    <a:pt x="73" y="739"/>
                  </a:cubicBezTo>
                  <a:cubicBezTo>
                    <a:pt x="94" y="676"/>
                    <a:pt x="114" y="608"/>
                    <a:pt x="169" y="567"/>
                  </a:cubicBezTo>
                  <a:cubicBezTo>
                    <a:pt x="179" y="550"/>
                    <a:pt x="186" y="539"/>
                    <a:pt x="202" y="528"/>
                  </a:cubicBezTo>
                  <a:cubicBezTo>
                    <a:pt x="222" y="473"/>
                    <a:pt x="245" y="424"/>
                    <a:pt x="255" y="365"/>
                  </a:cubicBezTo>
                  <a:cubicBezTo>
                    <a:pt x="257" y="354"/>
                    <a:pt x="258" y="342"/>
                    <a:pt x="260" y="331"/>
                  </a:cubicBezTo>
                  <a:cubicBezTo>
                    <a:pt x="263" y="318"/>
                    <a:pt x="270" y="293"/>
                    <a:pt x="270" y="293"/>
                  </a:cubicBezTo>
                  <a:cubicBezTo>
                    <a:pt x="271" y="277"/>
                    <a:pt x="271" y="261"/>
                    <a:pt x="274" y="245"/>
                  </a:cubicBezTo>
                  <a:cubicBezTo>
                    <a:pt x="276" y="235"/>
                    <a:pt x="284" y="216"/>
                    <a:pt x="284" y="216"/>
                  </a:cubicBezTo>
                  <a:cubicBezTo>
                    <a:pt x="281" y="169"/>
                    <a:pt x="288" y="86"/>
                    <a:pt x="231" y="67"/>
                  </a:cubicBezTo>
                  <a:cubicBezTo>
                    <a:pt x="226" y="52"/>
                    <a:pt x="224" y="36"/>
                    <a:pt x="212" y="24"/>
                  </a:cubicBezTo>
                  <a:cubicBezTo>
                    <a:pt x="199" y="11"/>
                    <a:pt x="186" y="16"/>
                    <a:pt x="178" y="0"/>
                  </a:cubicBezTo>
                </a:path>
              </a:pathLst>
            </a:custGeom>
            <a:noFill/>
            <a:ln w="76200">
              <a:solidFill>
                <a:srgbClr val="008000"/>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2556" name="Line 28"/>
            <p:cNvSpPr>
              <a:spLocks noChangeShapeType="1"/>
            </p:cNvSpPr>
            <p:nvPr/>
          </p:nvSpPr>
          <p:spPr bwMode="auto">
            <a:xfrm>
              <a:off x="3120" y="2886"/>
              <a:ext cx="288" cy="0"/>
            </a:xfrm>
            <a:prstGeom prst="line">
              <a:avLst/>
            </a:prstGeom>
            <a:noFill/>
            <a:ln w="76200">
              <a:solidFill>
                <a:srgbClr val="008000"/>
              </a:solidFill>
              <a:round/>
              <a:headEnd/>
              <a:tailEnd/>
            </a:ln>
            <a:effectLst>
              <a:outerShdw blurRad="63500" dist="38099" dir="2700000" algn="ctr" rotWithShape="0">
                <a:schemeClr val="bg2">
                  <a:alpha val="50000"/>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2555" name="Text Box 27"/>
            <p:cNvSpPr txBox="1">
              <a:spLocks noChangeArrowheads="1"/>
            </p:cNvSpPr>
            <p:nvPr/>
          </p:nvSpPr>
          <p:spPr bwMode="auto">
            <a:xfrm>
              <a:off x="3504" y="2922"/>
              <a:ext cx="1426"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IQ" sz="2400" b="1" i="0" u="none" strike="noStrike" kern="1200" cap="none" spc="0" normalizeH="0" baseline="0" noProof="0" dirty="0" err="1">
                  <a:ln>
                    <a:noFill/>
                  </a:ln>
                  <a:solidFill>
                    <a:srgbClr val="FFFFFF"/>
                  </a:solidFill>
                  <a:effectLst/>
                  <a:uLnTx/>
                  <a:uFillTx/>
                  <a:latin typeface="Arial"/>
                  <a:ea typeface="ＭＳ Ｐゴシック" charset="0"/>
                  <a:cs typeface="Arial"/>
                </a:rPr>
                <a:t>حزقبا</a:t>
              </a:r>
              <a:r>
                <a:rPr kumimoji="0" lang="ar-IQ" sz="2400" b="1" i="0" u="none" strike="noStrike" kern="1200" cap="none" spc="0" normalizeH="0" baseline="0" noProof="0" dirty="0">
                  <a:ln>
                    <a:noFill/>
                  </a:ln>
                  <a:solidFill>
                    <a:srgbClr val="FFFFFF"/>
                  </a:solidFill>
                  <a:effectLst/>
                  <a:uLnTx/>
                  <a:uFillTx/>
                  <a:latin typeface="Arial"/>
                  <a:ea typeface="ＭＳ Ｐゴシック" charset="0"/>
                  <a:cs typeface="Arial"/>
                </a:rPr>
                <a:t> ( 700 ) ق م </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5" name="Group 22"/>
          <p:cNvGrpSpPr>
            <a:grpSpLocks/>
          </p:cNvGrpSpPr>
          <p:nvPr/>
        </p:nvGrpSpPr>
        <p:grpSpPr bwMode="auto">
          <a:xfrm>
            <a:off x="1552575" y="2422525"/>
            <a:ext cx="6273806" cy="4117975"/>
            <a:chOff x="978" y="1526"/>
            <a:chExt cx="3952" cy="2594"/>
          </a:xfrm>
        </p:grpSpPr>
        <p:sp>
          <p:nvSpPr>
            <p:cNvPr id="22553" name="Line 25"/>
            <p:cNvSpPr>
              <a:spLocks noChangeShapeType="1"/>
            </p:cNvSpPr>
            <p:nvPr/>
          </p:nvSpPr>
          <p:spPr bwMode="auto">
            <a:xfrm>
              <a:off x="3120" y="2659"/>
              <a:ext cx="288" cy="0"/>
            </a:xfrm>
            <a:prstGeom prst="line">
              <a:avLst/>
            </a:prstGeom>
            <a:noFill/>
            <a:ln w="76200">
              <a:solidFill>
                <a:srgbClr val="FF0000"/>
              </a:solidFill>
              <a:round/>
              <a:headEnd/>
              <a:tailEnd/>
            </a:ln>
            <a:effectLst>
              <a:outerShdw blurRad="63500" dist="38099" dir="2700000" algn="ctr" rotWithShape="0">
                <a:schemeClr val="bg2">
                  <a:alpha val="50000"/>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2552" name="Text Box 24"/>
            <p:cNvSpPr txBox="1">
              <a:spLocks noChangeArrowheads="1"/>
            </p:cNvSpPr>
            <p:nvPr/>
          </p:nvSpPr>
          <p:spPr bwMode="auto">
            <a:xfrm>
              <a:off x="3504" y="2668"/>
              <a:ext cx="1426"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IQ" sz="2400" b="1" i="0" u="none" strike="noStrike" kern="1200" cap="none" spc="0" normalizeH="0" baseline="0" noProof="0" dirty="0" err="1">
                  <a:ln>
                    <a:noFill/>
                  </a:ln>
                  <a:solidFill>
                    <a:srgbClr val="FFFFFF"/>
                  </a:solidFill>
                  <a:effectLst/>
                  <a:uLnTx/>
                  <a:uFillTx/>
                  <a:latin typeface="Arial"/>
                  <a:ea typeface="ＭＳ Ｐゴシック" charset="0"/>
                  <a:cs typeface="Arial"/>
                </a:rPr>
                <a:t>حزقبا</a:t>
              </a:r>
              <a:r>
                <a:rPr kumimoji="0" lang="ar-IQ" sz="2400" b="1" i="0" u="none" strike="noStrike" kern="1200" cap="none" spc="0" normalizeH="0" baseline="0" noProof="0" dirty="0">
                  <a:ln>
                    <a:noFill/>
                  </a:ln>
                  <a:solidFill>
                    <a:srgbClr val="FFFFFF"/>
                  </a:solidFill>
                  <a:effectLst/>
                  <a:uLnTx/>
                  <a:uFillTx/>
                  <a:latin typeface="Arial"/>
                  <a:ea typeface="ＭＳ Ｐゴシック" charset="0"/>
                  <a:cs typeface="Arial"/>
                </a:rPr>
                <a:t> ( 700 ) ق م </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2551" name="Freeform 23"/>
            <p:cNvSpPr>
              <a:spLocks/>
            </p:cNvSpPr>
            <p:nvPr/>
          </p:nvSpPr>
          <p:spPr bwMode="auto">
            <a:xfrm>
              <a:off x="978" y="1526"/>
              <a:ext cx="1184" cy="2594"/>
            </a:xfrm>
            <a:custGeom>
              <a:avLst/>
              <a:gdLst/>
              <a:ahLst/>
              <a:cxnLst>
                <a:cxn ang="0">
                  <a:pos x="721" y="0"/>
                </a:cxn>
                <a:cxn ang="0">
                  <a:pos x="625" y="58"/>
                </a:cxn>
                <a:cxn ang="0">
                  <a:pos x="587" y="106"/>
                </a:cxn>
                <a:cxn ang="0">
                  <a:pos x="548" y="164"/>
                </a:cxn>
                <a:cxn ang="0">
                  <a:pos x="520" y="192"/>
                </a:cxn>
                <a:cxn ang="0">
                  <a:pos x="500" y="231"/>
                </a:cxn>
                <a:cxn ang="0">
                  <a:pos x="452" y="269"/>
                </a:cxn>
                <a:cxn ang="0">
                  <a:pos x="414" y="327"/>
                </a:cxn>
                <a:cxn ang="0">
                  <a:pos x="376" y="394"/>
                </a:cxn>
                <a:cxn ang="0">
                  <a:pos x="347" y="461"/>
                </a:cxn>
                <a:cxn ang="0">
                  <a:pos x="280" y="682"/>
                </a:cxn>
                <a:cxn ang="0">
                  <a:pos x="241" y="1008"/>
                </a:cxn>
                <a:cxn ang="0">
                  <a:pos x="174" y="1172"/>
                </a:cxn>
                <a:cxn ang="0">
                  <a:pos x="136" y="1229"/>
                </a:cxn>
                <a:cxn ang="0">
                  <a:pos x="116" y="1258"/>
                </a:cxn>
                <a:cxn ang="0">
                  <a:pos x="88" y="1392"/>
                </a:cxn>
                <a:cxn ang="0">
                  <a:pos x="126" y="1940"/>
                </a:cxn>
                <a:cxn ang="0">
                  <a:pos x="155" y="1988"/>
                </a:cxn>
                <a:cxn ang="0">
                  <a:pos x="164" y="2016"/>
                </a:cxn>
                <a:cxn ang="0">
                  <a:pos x="184" y="2045"/>
                </a:cxn>
                <a:cxn ang="0">
                  <a:pos x="212" y="2151"/>
                </a:cxn>
                <a:cxn ang="0">
                  <a:pos x="251" y="2304"/>
                </a:cxn>
                <a:cxn ang="0">
                  <a:pos x="385" y="2410"/>
                </a:cxn>
                <a:cxn ang="0">
                  <a:pos x="462" y="2468"/>
                </a:cxn>
                <a:cxn ang="0">
                  <a:pos x="520" y="2487"/>
                </a:cxn>
                <a:cxn ang="0">
                  <a:pos x="644" y="2525"/>
                </a:cxn>
                <a:cxn ang="0">
                  <a:pos x="932" y="2554"/>
                </a:cxn>
                <a:cxn ang="0">
                  <a:pos x="1163" y="2554"/>
                </a:cxn>
                <a:cxn ang="0">
                  <a:pos x="1124" y="2381"/>
                </a:cxn>
              </a:cxnLst>
              <a:rect l="0" t="0" r="r" b="b"/>
              <a:pathLst>
                <a:path w="1184" h="2594">
                  <a:moveTo>
                    <a:pt x="721" y="0"/>
                  </a:moveTo>
                  <a:cubicBezTo>
                    <a:pt x="670" y="11"/>
                    <a:pt x="653" y="15"/>
                    <a:pt x="625" y="58"/>
                  </a:cubicBezTo>
                  <a:cubicBezTo>
                    <a:pt x="605" y="122"/>
                    <a:pt x="633" y="54"/>
                    <a:pt x="587" y="106"/>
                  </a:cubicBezTo>
                  <a:cubicBezTo>
                    <a:pt x="572" y="123"/>
                    <a:pt x="561" y="145"/>
                    <a:pt x="548" y="164"/>
                  </a:cubicBezTo>
                  <a:cubicBezTo>
                    <a:pt x="541" y="175"/>
                    <a:pt x="528" y="181"/>
                    <a:pt x="520" y="192"/>
                  </a:cubicBezTo>
                  <a:cubicBezTo>
                    <a:pt x="511" y="204"/>
                    <a:pt x="509" y="220"/>
                    <a:pt x="500" y="231"/>
                  </a:cubicBezTo>
                  <a:cubicBezTo>
                    <a:pt x="487" y="247"/>
                    <a:pt x="467" y="255"/>
                    <a:pt x="452" y="269"/>
                  </a:cubicBezTo>
                  <a:cubicBezTo>
                    <a:pt x="433" y="330"/>
                    <a:pt x="458" y="266"/>
                    <a:pt x="414" y="327"/>
                  </a:cubicBezTo>
                  <a:cubicBezTo>
                    <a:pt x="399" y="348"/>
                    <a:pt x="390" y="373"/>
                    <a:pt x="376" y="394"/>
                  </a:cubicBezTo>
                  <a:cubicBezTo>
                    <a:pt x="355" y="473"/>
                    <a:pt x="380" y="395"/>
                    <a:pt x="347" y="461"/>
                  </a:cubicBezTo>
                  <a:cubicBezTo>
                    <a:pt x="315" y="525"/>
                    <a:pt x="294" y="612"/>
                    <a:pt x="280" y="682"/>
                  </a:cubicBezTo>
                  <a:cubicBezTo>
                    <a:pt x="259" y="789"/>
                    <a:pt x="270" y="903"/>
                    <a:pt x="241" y="1008"/>
                  </a:cubicBezTo>
                  <a:cubicBezTo>
                    <a:pt x="226" y="1063"/>
                    <a:pt x="208" y="1127"/>
                    <a:pt x="174" y="1172"/>
                  </a:cubicBezTo>
                  <a:cubicBezTo>
                    <a:pt x="160" y="1190"/>
                    <a:pt x="149" y="1210"/>
                    <a:pt x="136" y="1229"/>
                  </a:cubicBezTo>
                  <a:cubicBezTo>
                    <a:pt x="129" y="1239"/>
                    <a:pt x="116" y="1258"/>
                    <a:pt x="116" y="1258"/>
                  </a:cubicBezTo>
                  <a:cubicBezTo>
                    <a:pt x="102" y="1304"/>
                    <a:pt x="94" y="1344"/>
                    <a:pt x="88" y="1392"/>
                  </a:cubicBezTo>
                  <a:cubicBezTo>
                    <a:pt x="91" y="1575"/>
                    <a:pt x="0" y="1807"/>
                    <a:pt x="126" y="1940"/>
                  </a:cubicBezTo>
                  <a:cubicBezTo>
                    <a:pt x="156" y="2024"/>
                    <a:pt x="113" y="1917"/>
                    <a:pt x="155" y="1988"/>
                  </a:cubicBezTo>
                  <a:cubicBezTo>
                    <a:pt x="160" y="1996"/>
                    <a:pt x="160" y="2007"/>
                    <a:pt x="164" y="2016"/>
                  </a:cubicBezTo>
                  <a:cubicBezTo>
                    <a:pt x="169" y="2026"/>
                    <a:pt x="177" y="2035"/>
                    <a:pt x="184" y="2045"/>
                  </a:cubicBezTo>
                  <a:cubicBezTo>
                    <a:pt x="192" y="2081"/>
                    <a:pt x="206" y="2115"/>
                    <a:pt x="212" y="2151"/>
                  </a:cubicBezTo>
                  <a:cubicBezTo>
                    <a:pt x="220" y="2197"/>
                    <a:pt x="226" y="2262"/>
                    <a:pt x="251" y="2304"/>
                  </a:cubicBezTo>
                  <a:cubicBezTo>
                    <a:pt x="286" y="2361"/>
                    <a:pt x="324" y="2390"/>
                    <a:pt x="385" y="2410"/>
                  </a:cubicBezTo>
                  <a:cubicBezTo>
                    <a:pt x="518" y="2454"/>
                    <a:pt x="400" y="2431"/>
                    <a:pt x="462" y="2468"/>
                  </a:cubicBezTo>
                  <a:cubicBezTo>
                    <a:pt x="479" y="2479"/>
                    <a:pt x="502" y="2478"/>
                    <a:pt x="520" y="2487"/>
                  </a:cubicBezTo>
                  <a:cubicBezTo>
                    <a:pt x="570" y="2513"/>
                    <a:pt x="581" y="2516"/>
                    <a:pt x="644" y="2525"/>
                  </a:cubicBezTo>
                  <a:cubicBezTo>
                    <a:pt x="733" y="2556"/>
                    <a:pt x="844" y="2549"/>
                    <a:pt x="932" y="2554"/>
                  </a:cubicBezTo>
                  <a:cubicBezTo>
                    <a:pt x="1002" y="2569"/>
                    <a:pt x="1103" y="2594"/>
                    <a:pt x="1163" y="2554"/>
                  </a:cubicBezTo>
                  <a:cubicBezTo>
                    <a:pt x="1184" y="2540"/>
                    <a:pt x="1149" y="2406"/>
                    <a:pt x="1124" y="2381"/>
                  </a:cubicBezTo>
                </a:path>
              </a:pathLst>
            </a:custGeom>
            <a:noFill/>
            <a:ln w="57150">
              <a:solidFill>
                <a:srgbClr val="FF0000"/>
              </a:solidFill>
              <a:round/>
              <a:headEnd/>
              <a:tailEnd/>
            </a:ln>
            <a:effectLst>
              <a:outerShdw blurRad="63500" dist="38099" dir="2700000" algn="ctr" rotWithShape="0">
                <a:schemeClr val="bg2">
                  <a:alpha val="50000"/>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6" name="Group 18"/>
          <p:cNvGrpSpPr>
            <a:grpSpLocks/>
          </p:cNvGrpSpPr>
          <p:nvPr/>
        </p:nvGrpSpPr>
        <p:grpSpPr bwMode="auto">
          <a:xfrm>
            <a:off x="720725" y="980728"/>
            <a:ext cx="7905759" cy="5479305"/>
            <a:chOff x="454" y="795"/>
            <a:chExt cx="4980" cy="3237"/>
          </a:xfrm>
        </p:grpSpPr>
        <p:sp>
          <p:nvSpPr>
            <p:cNvPr id="22549" name="Line 21"/>
            <p:cNvSpPr>
              <a:spLocks noChangeShapeType="1"/>
            </p:cNvSpPr>
            <p:nvPr/>
          </p:nvSpPr>
          <p:spPr bwMode="auto">
            <a:xfrm>
              <a:off x="3120" y="3657"/>
              <a:ext cx="288" cy="0"/>
            </a:xfrm>
            <a:prstGeom prst="line">
              <a:avLst/>
            </a:prstGeom>
            <a:noFill/>
            <a:ln w="76200">
              <a:solidFill>
                <a:schemeClr val="accent1"/>
              </a:solidFill>
              <a:round/>
              <a:headEnd/>
              <a:tailEnd/>
            </a:ln>
            <a:effectLst>
              <a:outerShdw blurRad="63500" dist="38099" dir="2700000" algn="ctr" rotWithShape="0">
                <a:schemeClr val="bg2">
                  <a:alpha val="50000"/>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2548" name="Text Box 20"/>
            <p:cNvSpPr txBox="1">
              <a:spLocks noChangeArrowheads="1"/>
            </p:cNvSpPr>
            <p:nvPr/>
          </p:nvSpPr>
          <p:spPr bwMode="auto">
            <a:xfrm>
              <a:off x="3504" y="3683"/>
              <a:ext cx="1930" cy="273"/>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IQ" sz="2400" b="1" i="0" u="none" strike="noStrike" kern="1200" cap="none" spc="0" normalizeH="0" baseline="0" noProof="0" dirty="0" err="1">
                  <a:ln>
                    <a:noFill/>
                  </a:ln>
                  <a:solidFill>
                    <a:srgbClr val="FFFFFF"/>
                  </a:solidFill>
                  <a:effectLst/>
                  <a:uLnTx/>
                  <a:uFillTx/>
                  <a:latin typeface="Arial"/>
                  <a:ea typeface="ＭＳ Ｐゴシック" charset="0"/>
                  <a:cs typeface="Arial"/>
                </a:rPr>
                <a:t>هيرودس</a:t>
              </a:r>
              <a:r>
                <a:rPr kumimoji="0" lang="ar-IQ" sz="2400" b="1" i="0" u="none" strike="noStrike" kern="1200" cap="none" spc="0" normalizeH="0" baseline="0" noProof="0" dirty="0">
                  <a:ln>
                    <a:noFill/>
                  </a:ln>
                  <a:solidFill>
                    <a:srgbClr val="FFFFFF"/>
                  </a:solidFill>
                  <a:effectLst/>
                  <a:uLnTx/>
                  <a:uFillTx/>
                  <a:latin typeface="Arial"/>
                  <a:ea typeface="ＭＳ Ｐゴシック" charset="0"/>
                  <a:cs typeface="Arial"/>
                </a:rPr>
                <a:t> الكبير ( 20 ) ق م </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2547" name="Freeform 19"/>
            <p:cNvSpPr>
              <a:spLocks/>
            </p:cNvSpPr>
            <p:nvPr/>
          </p:nvSpPr>
          <p:spPr bwMode="auto">
            <a:xfrm>
              <a:off x="454" y="795"/>
              <a:ext cx="1716" cy="3237"/>
            </a:xfrm>
            <a:custGeom>
              <a:avLst/>
              <a:gdLst/>
              <a:ahLst/>
              <a:cxnLst>
                <a:cxn ang="0">
                  <a:pos x="1389" y="271"/>
                </a:cxn>
                <a:cxn ang="0">
                  <a:pos x="1216" y="50"/>
                </a:cxn>
                <a:cxn ang="0">
                  <a:pos x="1053" y="11"/>
                </a:cxn>
                <a:cxn ang="0">
                  <a:pos x="996" y="79"/>
                </a:cxn>
                <a:cxn ang="0">
                  <a:pos x="775" y="107"/>
                </a:cxn>
                <a:cxn ang="0">
                  <a:pos x="564" y="280"/>
                </a:cxn>
                <a:cxn ang="0">
                  <a:pos x="487" y="424"/>
                </a:cxn>
                <a:cxn ang="0">
                  <a:pos x="554" y="703"/>
                </a:cxn>
                <a:cxn ang="0">
                  <a:pos x="679" y="1163"/>
                </a:cxn>
                <a:cxn ang="0">
                  <a:pos x="564" y="1279"/>
                </a:cxn>
                <a:cxn ang="0">
                  <a:pos x="352" y="1461"/>
                </a:cxn>
                <a:cxn ang="0">
                  <a:pos x="295" y="1682"/>
                </a:cxn>
                <a:cxn ang="0">
                  <a:pos x="64" y="1787"/>
                </a:cxn>
                <a:cxn ang="0">
                  <a:pos x="16" y="2488"/>
                </a:cxn>
                <a:cxn ang="0">
                  <a:pos x="84" y="2757"/>
                </a:cxn>
                <a:cxn ang="0">
                  <a:pos x="122" y="2959"/>
                </a:cxn>
                <a:cxn ang="0">
                  <a:pos x="180" y="3026"/>
                </a:cxn>
                <a:cxn ang="0">
                  <a:pos x="352" y="3227"/>
                </a:cxn>
                <a:cxn ang="0">
                  <a:pos x="477" y="3122"/>
                </a:cxn>
                <a:cxn ang="0">
                  <a:pos x="535" y="3083"/>
                </a:cxn>
                <a:cxn ang="0">
                  <a:pos x="592" y="2978"/>
                </a:cxn>
                <a:cxn ang="0">
                  <a:pos x="688" y="2853"/>
                </a:cxn>
                <a:cxn ang="0">
                  <a:pos x="852" y="2719"/>
                </a:cxn>
                <a:cxn ang="0">
                  <a:pos x="957" y="2546"/>
                </a:cxn>
                <a:cxn ang="0">
                  <a:pos x="1015" y="2421"/>
                </a:cxn>
                <a:cxn ang="0">
                  <a:pos x="1082" y="2306"/>
                </a:cxn>
                <a:cxn ang="0">
                  <a:pos x="1226" y="2123"/>
                </a:cxn>
                <a:cxn ang="0">
                  <a:pos x="1255" y="2075"/>
                </a:cxn>
                <a:cxn ang="0">
                  <a:pos x="1437" y="2037"/>
                </a:cxn>
                <a:cxn ang="0">
                  <a:pos x="1533" y="2037"/>
                </a:cxn>
                <a:cxn ang="0">
                  <a:pos x="1572" y="2114"/>
                </a:cxn>
                <a:cxn ang="0">
                  <a:pos x="1476" y="2555"/>
                </a:cxn>
                <a:cxn ang="0">
                  <a:pos x="1456" y="2613"/>
                </a:cxn>
                <a:cxn ang="0">
                  <a:pos x="1495" y="2863"/>
                </a:cxn>
                <a:cxn ang="0">
                  <a:pos x="1543" y="3064"/>
                </a:cxn>
                <a:cxn ang="0">
                  <a:pos x="1639" y="3122"/>
                </a:cxn>
              </a:cxnLst>
              <a:rect l="0" t="0" r="r" b="b"/>
              <a:pathLst>
                <a:path w="1716" h="3237">
                  <a:moveTo>
                    <a:pt x="1476" y="645"/>
                  </a:moveTo>
                  <a:cubicBezTo>
                    <a:pt x="1376" y="550"/>
                    <a:pt x="1536" y="317"/>
                    <a:pt x="1389" y="271"/>
                  </a:cubicBezTo>
                  <a:cubicBezTo>
                    <a:pt x="1376" y="229"/>
                    <a:pt x="1334" y="188"/>
                    <a:pt x="1303" y="155"/>
                  </a:cubicBezTo>
                  <a:cubicBezTo>
                    <a:pt x="1285" y="104"/>
                    <a:pt x="1271" y="67"/>
                    <a:pt x="1216" y="50"/>
                  </a:cubicBezTo>
                  <a:cubicBezTo>
                    <a:pt x="1188" y="31"/>
                    <a:pt x="1172" y="12"/>
                    <a:pt x="1140" y="2"/>
                  </a:cubicBezTo>
                  <a:cubicBezTo>
                    <a:pt x="1111" y="5"/>
                    <a:pt x="1080" y="0"/>
                    <a:pt x="1053" y="11"/>
                  </a:cubicBezTo>
                  <a:cubicBezTo>
                    <a:pt x="1044" y="15"/>
                    <a:pt x="1049" y="31"/>
                    <a:pt x="1044" y="40"/>
                  </a:cubicBezTo>
                  <a:cubicBezTo>
                    <a:pt x="1039" y="48"/>
                    <a:pt x="1002" y="77"/>
                    <a:pt x="996" y="79"/>
                  </a:cubicBezTo>
                  <a:cubicBezTo>
                    <a:pt x="937" y="97"/>
                    <a:pt x="874" y="93"/>
                    <a:pt x="813" y="98"/>
                  </a:cubicBezTo>
                  <a:cubicBezTo>
                    <a:pt x="800" y="101"/>
                    <a:pt x="787" y="103"/>
                    <a:pt x="775" y="107"/>
                  </a:cubicBezTo>
                  <a:cubicBezTo>
                    <a:pt x="755" y="113"/>
                    <a:pt x="717" y="127"/>
                    <a:pt x="717" y="127"/>
                  </a:cubicBezTo>
                  <a:cubicBezTo>
                    <a:pt x="674" y="170"/>
                    <a:pt x="616" y="263"/>
                    <a:pt x="564" y="280"/>
                  </a:cubicBezTo>
                  <a:cubicBezTo>
                    <a:pt x="541" y="302"/>
                    <a:pt x="523" y="321"/>
                    <a:pt x="496" y="338"/>
                  </a:cubicBezTo>
                  <a:cubicBezTo>
                    <a:pt x="469" y="380"/>
                    <a:pt x="471" y="361"/>
                    <a:pt x="487" y="424"/>
                  </a:cubicBezTo>
                  <a:cubicBezTo>
                    <a:pt x="492" y="444"/>
                    <a:pt x="506" y="482"/>
                    <a:pt x="506" y="482"/>
                  </a:cubicBezTo>
                  <a:cubicBezTo>
                    <a:pt x="511" y="550"/>
                    <a:pt x="501" y="647"/>
                    <a:pt x="554" y="703"/>
                  </a:cubicBezTo>
                  <a:cubicBezTo>
                    <a:pt x="576" y="766"/>
                    <a:pt x="586" y="830"/>
                    <a:pt x="602" y="895"/>
                  </a:cubicBezTo>
                  <a:cubicBezTo>
                    <a:pt x="624" y="985"/>
                    <a:pt x="655" y="1073"/>
                    <a:pt x="679" y="1163"/>
                  </a:cubicBezTo>
                  <a:cubicBezTo>
                    <a:pt x="668" y="1336"/>
                    <a:pt x="711" y="1335"/>
                    <a:pt x="592" y="1298"/>
                  </a:cubicBezTo>
                  <a:cubicBezTo>
                    <a:pt x="583" y="1292"/>
                    <a:pt x="575" y="1280"/>
                    <a:pt x="564" y="1279"/>
                  </a:cubicBezTo>
                  <a:cubicBezTo>
                    <a:pt x="507" y="1272"/>
                    <a:pt x="436" y="1313"/>
                    <a:pt x="381" y="1327"/>
                  </a:cubicBezTo>
                  <a:cubicBezTo>
                    <a:pt x="339" y="1389"/>
                    <a:pt x="373" y="1329"/>
                    <a:pt x="352" y="1461"/>
                  </a:cubicBezTo>
                  <a:cubicBezTo>
                    <a:pt x="344" y="1509"/>
                    <a:pt x="332" y="1557"/>
                    <a:pt x="324" y="1605"/>
                  </a:cubicBezTo>
                  <a:cubicBezTo>
                    <a:pt x="320" y="1629"/>
                    <a:pt x="317" y="1665"/>
                    <a:pt x="295" y="1682"/>
                  </a:cubicBezTo>
                  <a:cubicBezTo>
                    <a:pt x="270" y="1702"/>
                    <a:pt x="159" y="1728"/>
                    <a:pt x="122" y="1749"/>
                  </a:cubicBezTo>
                  <a:cubicBezTo>
                    <a:pt x="102" y="1760"/>
                    <a:pt x="64" y="1787"/>
                    <a:pt x="64" y="1787"/>
                  </a:cubicBezTo>
                  <a:cubicBezTo>
                    <a:pt x="20" y="1854"/>
                    <a:pt x="34" y="1823"/>
                    <a:pt x="16" y="1874"/>
                  </a:cubicBezTo>
                  <a:cubicBezTo>
                    <a:pt x="7" y="2161"/>
                    <a:pt x="0" y="2190"/>
                    <a:pt x="16" y="2488"/>
                  </a:cubicBezTo>
                  <a:cubicBezTo>
                    <a:pt x="19" y="2543"/>
                    <a:pt x="55" y="2596"/>
                    <a:pt x="64" y="2651"/>
                  </a:cubicBezTo>
                  <a:cubicBezTo>
                    <a:pt x="81" y="2755"/>
                    <a:pt x="63" y="2697"/>
                    <a:pt x="84" y="2757"/>
                  </a:cubicBezTo>
                  <a:cubicBezTo>
                    <a:pt x="91" y="2805"/>
                    <a:pt x="97" y="2876"/>
                    <a:pt x="112" y="2930"/>
                  </a:cubicBezTo>
                  <a:cubicBezTo>
                    <a:pt x="115" y="2940"/>
                    <a:pt x="116" y="2951"/>
                    <a:pt x="122" y="2959"/>
                  </a:cubicBezTo>
                  <a:cubicBezTo>
                    <a:pt x="129" y="2968"/>
                    <a:pt x="141" y="2972"/>
                    <a:pt x="151" y="2978"/>
                  </a:cubicBezTo>
                  <a:cubicBezTo>
                    <a:pt x="176" y="3059"/>
                    <a:pt x="140" y="2960"/>
                    <a:pt x="180" y="3026"/>
                  </a:cubicBezTo>
                  <a:cubicBezTo>
                    <a:pt x="212" y="3079"/>
                    <a:pt x="184" y="3119"/>
                    <a:pt x="247" y="3160"/>
                  </a:cubicBezTo>
                  <a:cubicBezTo>
                    <a:pt x="277" y="3205"/>
                    <a:pt x="299" y="3209"/>
                    <a:pt x="352" y="3227"/>
                  </a:cubicBezTo>
                  <a:cubicBezTo>
                    <a:pt x="362" y="3230"/>
                    <a:pt x="381" y="3237"/>
                    <a:pt x="381" y="3237"/>
                  </a:cubicBezTo>
                  <a:cubicBezTo>
                    <a:pt x="413" y="3189"/>
                    <a:pt x="417" y="3141"/>
                    <a:pt x="477" y="3122"/>
                  </a:cubicBezTo>
                  <a:cubicBezTo>
                    <a:pt x="487" y="3112"/>
                    <a:pt x="495" y="3101"/>
                    <a:pt x="506" y="3093"/>
                  </a:cubicBezTo>
                  <a:cubicBezTo>
                    <a:pt x="514" y="3087"/>
                    <a:pt x="527" y="3089"/>
                    <a:pt x="535" y="3083"/>
                  </a:cubicBezTo>
                  <a:cubicBezTo>
                    <a:pt x="551" y="3070"/>
                    <a:pt x="559" y="3050"/>
                    <a:pt x="573" y="3035"/>
                  </a:cubicBezTo>
                  <a:cubicBezTo>
                    <a:pt x="580" y="3016"/>
                    <a:pt x="582" y="2995"/>
                    <a:pt x="592" y="2978"/>
                  </a:cubicBezTo>
                  <a:cubicBezTo>
                    <a:pt x="603" y="2960"/>
                    <a:pt x="620" y="2947"/>
                    <a:pt x="631" y="2930"/>
                  </a:cubicBezTo>
                  <a:cubicBezTo>
                    <a:pt x="647" y="2880"/>
                    <a:pt x="633" y="2907"/>
                    <a:pt x="688" y="2853"/>
                  </a:cubicBezTo>
                  <a:cubicBezTo>
                    <a:pt x="695" y="2847"/>
                    <a:pt x="708" y="2834"/>
                    <a:pt x="708" y="2834"/>
                  </a:cubicBezTo>
                  <a:cubicBezTo>
                    <a:pt x="729" y="2766"/>
                    <a:pt x="807" y="2766"/>
                    <a:pt x="852" y="2719"/>
                  </a:cubicBezTo>
                  <a:cubicBezTo>
                    <a:pt x="873" y="2697"/>
                    <a:pt x="888" y="2673"/>
                    <a:pt x="909" y="2651"/>
                  </a:cubicBezTo>
                  <a:cubicBezTo>
                    <a:pt x="929" y="2596"/>
                    <a:pt x="915" y="2632"/>
                    <a:pt x="957" y="2546"/>
                  </a:cubicBezTo>
                  <a:cubicBezTo>
                    <a:pt x="963" y="2534"/>
                    <a:pt x="962" y="2519"/>
                    <a:pt x="967" y="2507"/>
                  </a:cubicBezTo>
                  <a:cubicBezTo>
                    <a:pt x="979" y="2479"/>
                    <a:pt x="998" y="2447"/>
                    <a:pt x="1015" y="2421"/>
                  </a:cubicBezTo>
                  <a:cubicBezTo>
                    <a:pt x="1021" y="2403"/>
                    <a:pt x="1037" y="2344"/>
                    <a:pt x="1053" y="2325"/>
                  </a:cubicBezTo>
                  <a:cubicBezTo>
                    <a:pt x="1060" y="2316"/>
                    <a:pt x="1073" y="2314"/>
                    <a:pt x="1082" y="2306"/>
                  </a:cubicBezTo>
                  <a:cubicBezTo>
                    <a:pt x="1122" y="2271"/>
                    <a:pt x="1156" y="2223"/>
                    <a:pt x="1188" y="2181"/>
                  </a:cubicBezTo>
                  <a:cubicBezTo>
                    <a:pt x="1202" y="2163"/>
                    <a:pt x="1218" y="2145"/>
                    <a:pt x="1226" y="2123"/>
                  </a:cubicBezTo>
                  <a:cubicBezTo>
                    <a:pt x="1229" y="2114"/>
                    <a:pt x="1231" y="2103"/>
                    <a:pt x="1236" y="2095"/>
                  </a:cubicBezTo>
                  <a:cubicBezTo>
                    <a:pt x="1241" y="2087"/>
                    <a:pt x="1246" y="2077"/>
                    <a:pt x="1255" y="2075"/>
                  </a:cubicBezTo>
                  <a:cubicBezTo>
                    <a:pt x="1286" y="2067"/>
                    <a:pt x="1319" y="2069"/>
                    <a:pt x="1351" y="2066"/>
                  </a:cubicBezTo>
                  <a:cubicBezTo>
                    <a:pt x="1418" y="2044"/>
                    <a:pt x="1389" y="2054"/>
                    <a:pt x="1437" y="2037"/>
                  </a:cubicBezTo>
                  <a:cubicBezTo>
                    <a:pt x="1447" y="2034"/>
                    <a:pt x="1466" y="2027"/>
                    <a:pt x="1466" y="2027"/>
                  </a:cubicBezTo>
                  <a:cubicBezTo>
                    <a:pt x="1488" y="2030"/>
                    <a:pt x="1513" y="2027"/>
                    <a:pt x="1533" y="2037"/>
                  </a:cubicBezTo>
                  <a:cubicBezTo>
                    <a:pt x="1542" y="2042"/>
                    <a:pt x="1540" y="2056"/>
                    <a:pt x="1543" y="2066"/>
                  </a:cubicBezTo>
                  <a:cubicBezTo>
                    <a:pt x="1556" y="2105"/>
                    <a:pt x="1544" y="2087"/>
                    <a:pt x="1572" y="2114"/>
                  </a:cubicBezTo>
                  <a:cubicBezTo>
                    <a:pt x="1610" y="2237"/>
                    <a:pt x="1598" y="2380"/>
                    <a:pt x="1504" y="2469"/>
                  </a:cubicBezTo>
                  <a:cubicBezTo>
                    <a:pt x="1495" y="2498"/>
                    <a:pt x="1486" y="2526"/>
                    <a:pt x="1476" y="2555"/>
                  </a:cubicBezTo>
                  <a:cubicBezTo>
                    <a:pt x="1473" y="2565"/>
                    <a:pt x="1469" y="2574"/>
                    <a:pt x="1466" y="2584"/>
                  </a:cubicBezTo>
                  <a:cubicBezTo>
                    <a:pt x="1463" y="2594"/>
                    <a:pt x="1456" y="2613"/>
                    <a:pt x="1456" y="2613"/>
                  </a:cubicBezTo>
                  <a:cubicBezTo>
                    <a:pt x="1468" y="2804"/>
                    <a:pt x="1448" y="2721"/>
                    <a:pt x="1476" y="2805"/>
                  </a:cubicBezTo>
                  <a:cubicBezTo>
                    <a:pt x="1482" y="2824"/>
                    <a:pt x="1489" y="2844"/>
                    <a:pt x="1495" y="2863"/>
                  </a:cubicBezTo>
                  <a:cubicBezTo>
                    <a:pt x="1498" y="2872"/>
                    <a:pt x="1504" y="2891"/>
                    <a:pt x="1504" y="2891"/>
                  </a:cubicBezTo>
                  <a:cubicBezTo>
                    <a:pt x="1512" y="2956"/>
                    <a:pt x="1523" y="3003"/>
                    <a:pt x="1543" y="3064"/>
                  </a:cubicBezTo>
                  <a:cubicBezTo>
                    <a:pt x="1546" y="3074"/>
                    <a:pt x="1544" y="3087"/>
                    <a:pt x="1552" y="3093"/>
                  </a:cubicBezTo>
                  <a:cubicBezTo>
                    <a:pt x="1583" y="3115"/>
                    <a:pt x="1609" y="3105"/>
                    <a:pt x="1639" y="3122"/>
                  </a:cubicBezTo>
                  <a:cubicBezTo>
                    <a:pt x="1709" y="3161"/>
                    <a:pt x="1673" y="3170"/>
                    <a:pt x="1716" y="3151"/>
                  </a:cubicBezTo>
                </a:path>
              </a:pathLst>
            </a:custGeom>
            <a:noFill/>
            <a:ln w="57150">
              <a:solidFill>
                <a:schemeClr val="accent1"/>
              </a:solidFill>
              <a:round/>
              <a:headEnd/>
              <a:tailEnd/>
            </a:ln>
            <a:effectLst>
              <a:outerShdw blurRad="63500" dist="38099" dir="2700000" algn="ctr" rotWithShape="0">
                <a:schemeClr val="bg2">
                  <a:alpha val="50000"/>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7" name="Group 14"/>
          <p:cNvGrpSpPr>
            <a:grpSpLocks/>
          </p:cNvGrpSpPr>
          <p:nvPr/>
        </p:nvGrpSpPr>
        <p:grpSpPr bwMode="auto">
          <a:xfrm>
            <a:off x="2867025" y="2573338"/>
            <a:ext cx="5027618" cy="3703637"/>
            <a:chOff x="1806" y="1621"/>
            <a:chExt cx="3167" cy="2333"/>
          </a:xfrm>
        </p:grpSpPr>
        <p:sp>
          <p:nvSpPr>
            <p:cNvPr id="22545" name="Text Box 17"/>
            <p:cNvSpPr txBox="1">
              <a:spLocks noChangeArrowheads="1"/>
            </p:cNvSpPr>
            <p:nvPr/>
          </p:nvSpPr>
          <p:spPr bwMode="auto">
            <a:xfrm>
              <a:off x="3504" y="3175"/>
              <a:ext cx="1469"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IQ" sz="2400" b="1" i="0" u="none" strike="noStrike" kern="1200" cap="none" spc="0" normalizeH="0" baseline="0" noProof="0" dirty="0" err="1">
                  <a:ln>
                    <a:noFill/>
                  </a:ln>
                  <a:solidFill>
                    <a:srgbClr val="FFFFFF"/>
                  </a:solidFill>
                  <a:effectLst/>
                  <a:uLnTx/>
                  <a:uFillTx/>
                  <a:latin typeface="Arial"/>
                  <a:ea typeface="ＭＳ Ｐゴシック" charset="0"/>
                  <a:cs typeface="Arial"/>
                </a:rPr>
                <a:t>نحميا</a:t>
              </a:r>
              <a:r>
                <a:rPr kumimoji="0" lang="ar-IQ" sz="2400" b="1" i="0" u="none" strike="noStrike" kern="1200" cap="none" spc="0" normalizeH="0" baseline="0" noProof="0" dirty="0">
                  <a:ln>
                    <a:noFill/>
                  </a:ln>
                  <a:solidFill>
                    <a:srgbClr val="FFFFFF"/>
                  </a:solidFill>
                  <a:effectLst/>
                  <a:uLnTx/>
                  <a:uFillTx/>
                  <a:latin typeface="Arial"/>
                  <a:ea typeface="ＭＳ Ｐゴシック" charset="0"/>
                  <a:cs typeface="Arial"/>
                </a:rPr>
                <a:t>  ( 444 ) ق م </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2544" name="Line 16"/>
            <p:cNvSpPr>
              <a:spLocks noChangeShapeType="1"/>
            </p:cNvSpPr>
            <p:nvPr/>
          </p:nvSpPr>
          <p:spPr bwMode="auto">
            <a:xfrm>
              <a:off x="3120" y="3158"/>
              <a:ext cx="288" cy="0"/>
            </a:xfrm>
            <a:prstGeom prst="line">
              <a:avLst/>
            </a:prstGeom>
            <a:noFill/>
            <a:ln w="76200">
              <a:solidFill>
                <a:srgbClr val="800080"/>
              </a:solidFill>
              <a:round/>
              <a:headEnd/>
              <a:tailEnd/>
            </a:ln>
            <a:effectLst>
              <a:outerShdw blurRad="63500" dist="38099" dir="2700000" algn="ctr" rotWithShape="0">
                <a:schemeClr val="bg2">
                  <a:alpha val="50000"/>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2543" name="Freeform 15"/>
            <p:cNvSpPr>
              <a:spLocks/>
            </p:cNvSpPr>
            <p:nvPr/>
          </p:nvSpPr>
          <p:spPr bwMode="auto">
            <a:xfrm>
              <a:off x="1806" y="1621"/>
              <a:ext cx="713" cy="2333"/>
            </a:xfrm>
            <a:custGeom>
              <a:avLst/>
              <a:gdLst/>
              <a:ahLst/>
              <a:cxnLst>
                <a:cxn ang="0">
                  <a:pos x="313" y="2333"/>
                </a:cxn>
                <a:cxn ang="0">
                  <a:pos x="313" y="2245"/>
                </a:cxn>
                <a:cxn ang="0">
                  <a:pos x="420" y="1972"/>
                </a:cxn>
                <a:cxn ang="0">
                  <a:pos x="469" y="1542"/>
                </a:cxn>
                <a:cxn ang="0">
                  <a:pos x="518" y="1454"/>
                </a:cxn>
                <a:cxn ang="0">
                  <a:pos x="566" y="1279"/>
                </a:cxn>
                <a:cxn ang="0">
                  <a:pos x="605" y="1191"/>
                </a:cxn>
                <a:cxn ang="0">
                  <a:pos x="625" y="1122"/>
                </a:cxn>
                <a:cxn ang="0">
                  <a:pos x="664" y="1064"/>
                </a:cxn>
                <a:cxn ang="0">
                  <a:pos x="703" y="937"/>
                </a:cxn>
                <a:cxn ang="0">
                  <a:pos x="713" y="908"/>
                </a:cxn>
                <a:cxn ang="0">
                  <a:pos x="683" y="556"/>
                </a:cxn>
                <a:cxn ang="0">
                  <a:pos x="664" y="449"/>
                </a:cxn>
                <a:cxn ang="0">
                  <a:pos x="644" y="390"/>
                </a:cxn>
                <a:cxn ang="0">
                  <a:pos x="635" y="322"/>
                </a:cxn>
                <a:cxn ang="0">
                  <a:pos x="586" y="175"/>
                </a:cxn>
                <a:cxn ang="0">
                  <a:pos x="576" y="146"/>
                </a:cxn>
                <a:cxn ang="0">
                  <a:pos x="547" y="127"/>
                </a:cxn>
                <a:cxn ang="0">
                  <a:pos x="469" y="78"/>
                </a:cxn>
                <a:cxn ang="0">
                  <a:pos x="439" y="68"/>
                </a:cxn>
                <a:cxn ang="0">
                  <a:pos x="410" y="58"/>
                </a:cxn>
                <a:cxn ang="0">
                  <a:pos x="332" y="0"/>
                </a:cxn>
                <a:cxn ang="0">
                  <a:pos x="68" y="9"/>
                </a:cxn>
                <a:cxn ang="0">
                  <a:pos x="39" y="19"/>
                </a:cxn>
                <a:cxn ang="0">
                  <a:pos x="0" y="78"/>
                </a:cxn>
                <a:cxn ang="0">
                  <a:pos x="107" y="449"/>
                </a:cxn>
                <a:cxn ang="0">
                  <a:pos x="166" y="537"/>
                </a:cxn>
                <a:cxn ang="0">
                  <a:pos x="186" y="595"/>
                </a:cxn>
                <a:cxn ang="0">
                  <a:pos x="225" y="654"/>
                </a:cxn>
                <a:cxn ang="0">
                  <a:pos x="244" y="712"/>
                </a:cxn>
                <a:cxn ang="0">
                  <a:pos x="254" y="742"/>
                </a:cxn>
                <a:cxn ang="0">
                  <a:pos x="264" y="1357"/>
                </a:cxn>
                <a:cxn ang="0">
                  <a:pos x="215" y="1484"/>
                </a:cxn>
                <a:cxn ang="0">
                  <a:pos x="186" y="1669"/>
                </a:cxn>
                <a:cxn ang="0">
                  <a:pos x="137" y="1728"/>
                </a:cxn>
                <a:cxn ang="0">
                  <a:pos x="98" y="1864"/>
                </a:cxn>
                <a:cxn ang="0">
                  <a:pos x="137" y="2030"/>
                </a:cxn>
                <a:cxn ang="0">
                  <a:pos x="205" y="2235"/>
                </a:cxn>
                <a:cxn ang="0">
                  <a:pos x="225" y="2294"/>
                </a:cxn>
                <a:cxn ang="0">
                  <a:pos x="254" y="2313"/>
                </a:cxn>
                <a:cxn ang="0">
                  <a:pos x="313" y="2333"/>
                </a:cxn>
              </a:cxnLst>
              <a:rect l="0" t="0" r="r" b="b"/>
              <a:pathLst>
                <a:path w="713" h="2333">
                  <a:moveTo>
                    <a:pt x="313" y="2333"/>
                  </a:moveTo>
                  <a:cubicBezTo>
                    <a:pt x="289" y="2263"/>
                    <a:pt x="281" y="2291"/>
                    <a:pt x="313" y="2245"/>
                  </a:cubicBezTo>
                  <a:cubicBezTo>
                    <a:pt x="336" y="2150"/>
                    <a:pt x="349" y="2043"/>
                    <a:pt x="420" y="1972"/>
                  </a:cubicBezTo>
                  <a:cubicBezTo>
                    <a:pt x="466" y="1833"/>
                    <a:pt x="378" y="1674"/>
                    <a:pt x="469" y="1542"/>
                  </a:cubicBezTo>
                  <a:cubicBezTo>
                    <a:pt x="479" y="1510"/>
                    <a:pt x="518" y="1454"/>
                    <a:pt x="518" y="1454"/>
                  </a:cubicBezTo>
                  <a:cubicBezTo>
                    <a:pt x="536" y="1398"/>
                    <a:pt x="543" y="1333"/>
                    <a:pt x="566" y="1279"/>
                  </a:cubicBezTo>
                  <a:cubicBezTo>
                    <a:pt x="579" y="1248"/>
                    <a:pt x="596" y="1225"/>
                    <a:pt x="605" y="1191"/>
                  </a:cubicBezTo>
                  <a:cubicBezTo>
                    <a:pt x="608" y="1182"/>
                    <a:pt x="619" y="1134"/>
                    <a:pt x="625" y="1122"/>
                  </a:cubicBezTo>
                  <a:cubicBezTo>
                    <a:pt x="636" y="1102"/>
                    <a:pt x="664" y="1064"/>
                    <a:pt x="664" y="1064"/>
                  </a:cubicBezTo>
                  <a:cubicBezTo>
                    <a:pt x="675" y="1020"/>
                    <a:pt x="688" y="980"/>
                    <a:pt x="703" y="937"/>
                  </a:cubicBezTo>
                  <a:cubicBezTo>
                    <a:pt x="706" y="927"/>
                    <a:pt x="713" y="908"/>
                    <a:pt x="713" y="908"/>
                  </a:cubicBezTo>
                  <a:cubicBezTo>
                    <a:pt x="707" y="760"/>
                    <a:pt x="706" y="683"/>
                    <a:pt x="683" y="556"/>
                  </a:cubicBezTo>
                  <a:cubicBezTo>
                    <a:pt x="677" y="520"/>
                    <a:pt x="672" y="484"/>
                    <a:pt x="664" y="449"/>
                  </a:cubicBezTo>
                  <a:cubicBezTo>
                    <a:pt x="659" y="429"/>
                    <a:pt x="644" y="390"/>
                    <a:pt x="644" y="390"/>
                  </a:cubicBezTo>
                  <a:cubicBezTo>
                    <a:pt x="641" y="367"/>
                    <a:pt x="640" y="344"/>
                    <a:pt x="635" y="322"/>
                  </a:cubicBezTo>
                  <a:cubicBezTo>
                    <a:pt x="624" y="276"/>
                    <a:pt x="601" y="221"/>
                    <a:pt x="586" y="175"/>
                  </a:cubicBezTo>
                  <a:cubicBezTo>
                    <a:pt x="583" y="165"/>
                    <a:pt x="585" y="152"/>
                    <a:pt x="576" y="146"/>
                  </a:cubicBezTo>
                  <a:cubicBezTo>
                    <a:pt x="566" y="140"/>
                    <a:pt x="557" y="133"/>
                    <a:pt x="547" y="127"/>
                  </a:cubicBezTo>
                  <a:cubicBezTo>
                    <a:pt x="516" y="80"/>
                    <a:pt x="539" y="101"/>
                    <a:pt x="469" y="78"/>
                  </a:cubicBezTo>
                  <a:cubicBezTo>
                    <a:pt x="459" y="75"/>
                    <a:pt x="449" y="71"/>
                    <a:pt x="439" y="68"/>
                  </a:cubicBezTo>
                  <a:cubicBezTo>
                    <a:pt x="429" y="65"/>
                    <a:pt x="410" y="58"/>
                    <a:pt x="410" y="58"/>
                  </a:cubicBezTo>
                  <a:cubicBezTo>
                    <a:pt x="384" y="19"/>
                    <a:pt x="370" y="25"/>
                    <a:pt x="332" y="0"/>
                  </a:cubicBezTo>
                  <a:cubicBezTo>
                    <a:pt x="244" y="3"/>
                    <a:pt x="156" y="3"/>
                    <a:pt x="68" y="9"/>
                  </a:cubicBezTo>
                  <a:cubicBezTo>
                    <a:pt x="58" y="10"/>
                    <a:pt x="46" y="12"/>
                    <a:pt x="39" y="19"/>
                  </a:cubicBezTo>
                  <a:cubicBezTo>
                    <a:pt x="22" y="36"/>
                    <a:pt x="16" y="61"/>
                    <a:pt x="0" y="78"/>
                  </a:cubicBezTo>
                  <a:cubicBezTo>
                    <a:pt x="10" y="254"/>
                    <a:pt x="6" y="320"/>
                    <a:pt x="107" y="449"/>
                  </a:cubicBezTo>
                  <a:cubicBezTo>
                    <a:pt x="127" y="474"/>
                    <a:pt x="148" y="509"/>
                    <a:pt x="166" y="537"/>
                  </a:cubicBezTo>
                  <a:cubicBezTo>
                    <a:pt x="177" y="554"/>
                    <a:pt x="175" y="578"/>
                    <a:pt x="186" y="595"/>
                  </a:cubicBezTo>
                  <a:cubicBezTo>
                    <a:pt x="199" y="615"/>
                    <a:pt x="225" y="654"/>
                    <a:pt x="225" y="654"/>
                  </a:cubicBezTo>
                  <a:cubicBezTo>
                    <a:pt x="231" y="673"/>
                    <a:pt x="238" y="693"/>
                    <a:pt x="244" y="712"/>
                  </a:cubicBezTo>
                  <a:cubicBezTo>
                    <a:pt x="247" y="722"/>
                    <a:pt x="254" y="742"/>
                    <a:pt x="254" y="742"/>
                  </a:cubicBezTo>
                  <a:cubicBezTo>
                    <a:pt x="281" y="950"/>
                    <a:pt x="273" y="1142"/>
                    <a:pt x="264" y="1357"/>
                  </a:cubicBezTo>
                  <a:cubicBezTo>
                    <a:pt x="262" y="1404"/>
                    <a:pt x="229" y="1441"/>
                    <a:pt x="215" y="1484"/>
                  </a:cubicBezTo>
                  <a:cubicBezTo>
                    <a:pt x="203" y="1631"/>
                    <a:pt x="218" y="1570"/>
                    <a:pt x="186" y="1669"/>
                  </a:cubicBezTo>
                  <a:cubicBezTo>
                    <a:pt x="178" y="1693"/>
                    <a:pt x="147" y="1705"/>
                    <a:pt x="137" y="1728"/>
                  </a:cubicBezTo>
                  <a:cubicBezTo>
                    <a:pt x="117" y="1773"/>
                    <a:pt x="107" y="1817"/>
                    <a:pt x="98" y="1864"/>
                  </a:cubicBezTo>
                  <a:cubicBezTo>
                    <a:pt x="105" y="1946"/>
                    <a:pt x="97" y="1972"/>
                    <a:pt x="137" y="2030"/>
                  </a:cubicBezTo>
                  <a:cubicBezTo>
                    <a:pt x="159" y="2099"/>
                    <a:pt x="182" y="2167"/>
                    <a:pt x="205" y="2235"/>
                  </a:cubicBezTo>
                  <a:cubicBezTo>
                    <a:pt x="212" y="2255"/>
                    <a:pt x="208" y="2283"/>
                    <a:pt x="225" y="2294"/>
                  </a:cubicBezTo>
                  <a:cubicBezTo>
                    <a:pt x="235" y="2300"/>
                    <a:pt x="243" y="2308"/>
                    <a:pt x="254" y="2313"/>
                  </a:cubicBezTo>
                  <a:cubicBezTo>
                    <a:pt x="273" y="2321"/>
                    <a:pt x="313" y="2333"/>
                    <a:pt x="313" y="2333"/>
                  </a:cubicBezTo>
                  <a:close/>
                </a:path>
              </a:pathLst>
            </a:custGeom>
            <a:noFill/>
            <a:ln w="57150">
              <a:solidFill>
                <a:srgbClr val="800080"/>
              </a:solidFill>
              <a:round/>
              <a:headEnd/>
              <a:tailEnd/>
            </a:ln>
            <a:effectLst>
              <a:outerShdw blurRad="63500" dist="38099" dir="2700000" algn="ctr" rotWithShape="0">
                <a:schemeClr val="bg2">
                  <a:alpha val="50000"/>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8" name="Group 10"/>
          <p:cNvGrpSpPr>
            <a:grpSpLocks/>
          </p:cNvGrpSpPr>
          <p:nvPr/>
        </p:nvGrpSpPr>
        <p:grpSpPr bwMode="auto">
          <a:xfrm>
            <a:off x="644525" y="2122488"/>
            <a:ext cx="7967670" cy="4294187"/>
            <a:chOff x="406" y="1337"/>
            <a:chExt cx="5019" cy="2705"/>
          </a:xfrm>
        </p:grpSpPr>
        <p:sp>
          <p:nvSpPr>
            <p:cNvPr id="22541" name="Line 13"/>
            <p:cNvSpPr>
              <a:spLocks noChangeShapeType="1"/>
            </p:cNvSpPr>
            <p:nvPr/>
          </p:nvSpPr>
          <p:spPr bwMode="auto">
            <a:xfrm>
              <a:off x="3120" y="3430"/>
              <a:ext cx="288" cy="0"/>
            </a:xfrm>
            <a:prstGeom prst="line">
              <a:avLst/>
            </a:prstGeom>
            <a:noFill/>
            <a:ln w="76200">
              <a:solidFill>
                <a:srgbClr val="663300"/>
              </a:solidFill>
              <a:round/>
              <a:headEnd/>
              <a:tailEnd/>
            </a:ln>
            <a:effectLst>
              <a:outerShdw blurRad="63500" dist="38099" dir="2700000" algn="ctr" rotWithShape="0">
                <a:schemeClr val="bg2">
                  <a:alpha val="50000"/>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2540" name="Text Box 12"/>
            <p:cNvSpPr txBox="1">
              <a:spLocks noChangeArrowheads="1"/>
            </p:cNvSpPr>
            <p:nvPr/>
          </p:nvSpPr>
          <p:spPr bwMode="auto">
            <a:xfrm>
              <a:off x="3504" y="3429"/>
              <a:ext cx="1921"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IQ" sz="2400" b="1" i="0" u="none" strike="noStrike" kern="1200" cap="none" spc="0" normalizeH="0" baseline="0" noProof="0" dirty="0" err="1">
                  <a:ln>
                    <a:noFill/>
                  </a:ln>
                  <a:solidFill>
                    <a:srgbClr val="FFFFFF"/>
                  </a:solidFill>
                  <a:effectLst/>
                  <a:uLnTx/>
                  <a:uFillTx/>
                  <a:latin typeface="Arial"/>
                  <a:ea typeface="ＭＳ Ｐゴシック" charset="0"/>
                  <a:cs typeface="Arial"/>
                </a:rPr>
                <a:t>الحشمونائين</a:t>
              </a:r>
              <a:r>
                <a:rPr kumimoji="0" lang="ar-IQ" sz="2400" b="1" i="0" u="none" strike="noStrike" kern="1200" cap="none" spc="0" normalizeH="0" baseline="0" noProof="0" dirty="0">
                  <a:ln>
                    <a:noFill/>
                  </a:ln>
                  <a:solidFill>
                    <a:srgbClr val="FFFFFF"/>
                  </a:solidFill>
                  <a:effectLst/>
                  <a:uLnTx/>
                  <a:uFillTx/>
                  <a:latin typeface="Arial"/>
                  <a:ea typeface="ＭＳ Ｐゴシック" charset="0"/>
                  <a:cs typeface="Arial"/>
                </a:rPr>
                <a:t>  ( 100 ) ق م </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2539" name="Freeform 11"/>
            <p:cNvSpPr>
              <a:spLocks/>
            </p:cNvSpPr>
            <p:nvPr/>
          </p:nvSpPr>
          <p:spPr bwMode="auto">
            <a:xfrm>
              <a:off x="406" y="1337"/>
              <a:ext cx="1498" cy="2705"/>
            </a:xfrm>
            <a:custGeom>
              <a:avLst/>
              <a:gdLst/>
              <a:ahLst/>
              <a:cxnLst>
                <a:cxn ang="0">
                  <a:pos x="1498" y="127"/>
                </a:cxn>
                <a:cxn ang="0">
                  <a:pos x="1468" y="10"/>
                </a:cxn>
                <a:cxn ang="0">
                  <a:pos x="1439" y="0"/>
                </a:cxn>
                <a:cxn ang="0">
                  <a:pos x="1283" y="30"/>
                </a:cxn>
                <a:cxn ang="0">
                  <a:pos x="1322" y="206"/>
                </a:cxn>
                <a:cxn ang="0">
                  <a:pos x="1342" y="352"/>
                </a:cxn>
                <a:cxn ang="0">
                  <a:pos x="1371" y="411"/>
                </a:cxn>
                <a:cxn ang="0">
                  <a:pos x="1381" y="821"/>
                </a:cxn>
                <a:cxn ang="0">
                  <a:pos x="1390" y="860"/>
                </a:cxn>
                <a:cxn ang="0">
                  <a:pos x="1371" y="830"/>
                </a:cxn>
                <a:cxn ang="0">
                  <a:pos x="1312" y="811"/>
                </a:cxn>
                <a:cxn ang="0">
                  <a:pos x="1234" y="821"/>
                </a:cxn>
                <a:cxn ang="0">
                  <a:pos x="1176" y="860"/>
                </a:cxn>
                <a:cxn ang="0">
                  <a:pos x="1019" y="928"/>
                </a:cxn>
                <a:cxn ang="0">
                  <a:pos x="1000" y="957"/>
                </a:cxn>
                <a:cxn ang="0">
                  <a:pos x="971" y="977"/>
                </a:cxn>
                <a:cxn ang="0">
                  <a:pos x="931" y="1035"/>
                </a:cxn>
                <a:cxn ang="0">
                  <a:pos x="922" y="1006"/>
                </a:cxn>
                <a:cxn ang="0">
                  <a:pos x="834" y="1035"/>
                </a:cxn>
                <a:cxn ang="0">
                  <a:pos x="639" y="1074"/>
                </a:cxn>
                <a:cxn ang="0">
                  <a:pos x="541" y="1084"/>
                </a:cxn>
                <a:cxn ang="0">
                  <a:pos x="346" y="1143"/>
                </a:cxn>
                <a:cxn ang="0">
                  <a:pos x="238" y="1182"/>
                </a:cxn>
                <a:cxn ang="0">
                  <a:pos x="190" y="1231"/>
                </a:cxn>
                <a:cxn ang="0">
                  <a:pos x="111" y="1289"/>
                </a:cxn>
                <a:cxn ang="0">
                  <a:pos x="72" y="1377"/>
                </a:cxn>
                <a:cxn ang="0">
                  <a:pos x="53" y="1436"/>
                </a:cxn>
                <a:cxn ang="0">
                  <a:pos x="43" y="1465"/>
                </a:cxn>
                <a:cxn ang="0">
                  <a:pos x="111" y="2256"/>
                </a:cxn>
                <a:cxn ang="0">
                  <a:pos x="121" y="2412"/>
                </a:cxn>
                <a:cxn ang="0">
                  <a:pos x="150" y="2480"/>
                </a:cxn>
                <a:cxn ang="0">
                  <a:pos x="248" y="2656"/>
                </a:cxn>
                <a:cxn ang="0">
                  <a:pos x="512" y="2705"/>
                </a:cxn>
                <a:cxn ang="0">
                  <a:pos x="853" y="2666"/>
                </a:cxn>
                <a:cxn ang="0">
                  <a:pos x="1185" y="2675"/>
                </a:cxn>
              </a:cxnLst>
              <a:rect l="0" t="0" r="r" b="b"/>
              <a:pathLst>
                <a:path w="1498" h="2705">
                  <a:moveTo>
                    <a:pt x="1498" y="127"/>
                  </a:moveTo>
                  <a:cubicBezTo>
                    <a:pt x="1494" y="113"/>
                    <a:pt x="1472" y="16"/>
                    <a:pt x="1468" y="10"/>
                  </a:cubicBezTo>
                  <a:cubicBezTo>
                    <a:pt x="1462" y="1"/>
                    <a:pt x="1449" y="3"/>
                    <a:pt x="1439" y="0"/>
                  </a:cubicBezTo>
                  <a:cubicBezTo>
                    <a:pt x="1385" y="8"/>
                    <a:pt x="1337" y="21"/>
                    <a:pt x="1283" y="30"/>
                  </a:cubicBezTo>
                  <a:cubicBezTo>
                    <a:pt x="1294" y="94"/>
                    <a:pt x="1302" y="146"/>
                    <a:pt x="1322" y="206"/>
                  </a:cubicBezTo>
                  <a:cubicBezTo>
                    <a:pt x="1324" y="226"/>
                    <a:pt x="1327" y="316"/>
                    <a:pt x="1342" y="352"/>
                  </a:cubicBezTo>
                  <a:cubicBezTo>
                    <a:pt x="1398" y="483"/>
                    <a:pt x="1329" y="285"/>
                    <a:pt x="1371" y="411"/>
                  </a:cubicBezTo>
                  <a:cubicBezTo>
                    <a:pt x="1374" y="548"/>
                    <a:pt x="1375" y="684"/>
                    <a:pt x="1381" y="821"/>
                  </a:cubicBezTo>
                  <a:cubicBezTo>
                    <a:pt x="1382" y="834"/>
                    <a:pt x="1400" y="851"/>
                    <a:pt x="1390" y="860"/>
                  </a:cubicBezTo>
                  <a:cubicBezTo>
                    <a:pt x="1381" y="868"/>
                    <a:pt x="1381" y="836"/>
                    <a:pt x="1371" y="830"/>
                  </a:cubicBezTo>
                  <a:cubicBezTo>
                    <a:pt x="1354" y="819"/>
                    <a:pt x="1312" y="811"/>
                    <a:pt x="1312" y="811"/>
                  </a:cubicBezTo>
                  <a:cubicBezTo>
                    <a:pt x="1286" y="814"/>
                    <a:pt x="1259" y="812"/>
                    <a:pt x="1234" y="821"/>
                  </a:cubicBezTo>
                  <a:cubicBezTo>
                    <a:pt x="1212" y="829"/>
                    <a:pt x="1196" y="849"/>
                    <a:pt x="1176" y="860"/>
                  </a:cubicBezTo>
                  <a:cubicBezTo>
                    <a:pt x="1127" y="887"/>
                    <a:pt x="1072" y="910"/>
                    <a:pt x="1019" y="928"/>
                  </a:cubicBezTo>
                  <a:cubicBezTo>
                    <a:pt x="1013" y="938"/>
                    <a:pt x="1008" y="949"/>
                    <a:pt x="1000" y="957"/>
                  </a:cubicBezTo>
                  <a:cubicBezTo>
                    <a:pt x="992" y="965"/>
                    <a:pt x="977" y="967"/>
                    <a:pt x="971" y="977"/>
                  </a:cubicBezTo>
                  <a:cubicBezTo>
                    <a:pt x="923" y="1050"/>
                    <a:pt x="1003" y="989"/>
                    <a:pt x="931" y="1035"/>
                  </a:cubicBezTo>
                  <a:cubicBezTo>
                    <a:pt x="928" y="1025"/>
                    <a:pt x="932" y="1009"/>
                    <a:pt x="922" y="1006"/>
                  </a:cubicBezTo>
                  <a:cubicBezTo>
                    <a:pt x="866" y="990"/>
                    <a:pt x="871" y="1021"/>
                    <a:pt x="834" y="1035"/>
                  </a:cubicBezTo>
                  <a:cubicBezTo>
                    <a:pt x="771" y="1059"/>
                    <a:pt x="706" y="1067"/>
                    <a:pt x="639" y="1074"/>
                  </a:cubicBezTo>
                  <a:cubicBezTo>
                    <a:pt x="599" y="1084"/>
                    <a:pt x="580" y="1097"/>
                    <a:pt x="541" y="1084"/>
                  </a:cubicBezTo>
                  <a:cubicBezTo>
                    <a:pt x="475" y="1098"/>
                    <a:pt x="412" y="1131"/>
                    <a:pt x="346" y="1143"/>
                  </a:cubicBezTo>
                  <a:cubicBezTo>
                    <a:pt x="300" y="1151"/>
                    <a:pt x="276" y="1157"/>
                    <a:pt x="238" y="1182"/>
                  </a:cubicBezTo>
                  <a:cubicBezTo>
                    <a:pt x="190" y="1255"/>
                    <a:pt x="251" y="1170"/>
                    <a:pt x="190" y="1231"/>
                  </a:cubicBezTo>
                  <a:cubicBezTo>
                    <a:pt x="157" y="1264"/>
                    <a:pt x="160" y="1273"/>
                    <a:pt x="111" y="1289"/>
                  </a:cubicBezTo>
                  <a:cubicBezTo>
                    <a:pt x="101" y="1321"/>
                    <a:pt x="83" y="1345"/>
                    <a:pt x="72" y="1377"/>
                  </a:cubicBezTo>
                  <a:cubicBezTo>
                    <a:pt x="66" y="1397"/>
                    <a:pt x="59" y="1416"/>
                    <a:pt x="53" y="1436"/>
                  </a:cubicBezTo>
                  <a:cubicBezTo>
                    <a:pt x="50" y="1446"/>
                    <a:pt x="43" y="1465"/>
                    <a:pt x="43" y="1465"/>
                  </a:cubicBezTo>
                  <a:cubicBezTo>
                    <a:pt x="57" y="2365"/>
                    <a:pt x="0" y="1884"/>
                    <a:pt x="111" y="2256"/>
                  </a:cubicBezTo>
                  <a:cubicBezTo>
                    <a:pt x="114" y="2308"/>
                    <a:pt x="116" y="2360"/>
                    <a:pt x="121" y="2412"/>
                  </a:cubicBezTo>
                  <a:cubicBezTo>
                    <a:pt x="127" y="2469"/>
                    <a:pt x="130" y="2434"/>
                    <a:pt x="150" y="2480"/>
                  </a:cubicBezTo>
                  <a:cubicBezTo>
                    <a:pt x="177" y="2542"/>
                    <a:pt x="186" y="2614"/>
                    <a:pt x="248" y="2656"/>
                  </a:cubicBezTo>
                  <a:cubicBezTo>
                    <a:pt x="303" y="2693"/>
                    <a:pt x="447" y="2697"/>
                    <a:pt x="512" y="2705"/>
                  </a:cubicBezTo>
                  <a:cubicBezTo>
                    <a:pt x="624" y="2698"/>
                    <a:pt x="745" y="2700"/>
                    <a:pt x="853" y="2666"/>
                  </a:cubicBezTo>
                  <a:cubicBezTo>
                    <a:pt x="959" y="2595"/>
                    <a:pt x="1076" y="2675"/>
                    <a:pt x="1185" y="2675"/>
                  </a:cubicBezTo>
                </a:path>
              </a:pathLst>
            </a:custGeom>
            <a:noFill/>
            <a:ln w="57150">
              <a:solidFill>
                <a:srgbClr val="663300"/>
              </a:solidFill>
              <a:round/>
              <a:headEnd/>
              <a:tailEnd/>
            </a:ln>
            <a:effectLst>
              <a:outerShdw blurRad="63500" dist="38099" dir="2700000" algn="ctr" rotWithShape="0">
                <a:schemeClr val="bg2">
                  <a:alpha val="50000"/>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6"/>
          <p:cNvGrpSpPr>
            <a:grpSpLocks/>
          </p:cNvGrpSpPr>
          <p:nvPr/>
        </p:nvGrpSpPr>
        <p:grpSpPr bwMode="auto">
          <a:xfrm>
            <a:off x="0" y="914400"/>
            <a:ext cx="7115177" cy="5795963"/>
            <a:chOff x="0" y="576"/>
            <a:chExt cx="4482" cy="3651"/>
          </a:xfrm>
        </p:grpSpPr>
        <p:sp>
          <p:nvSpPr>
            <p:cNvPr id="22537" name="Line 9"/>
            <p:cNvSpPr>
              <a:spLocks noChangeShapeType="1"/>
            </p:cNvSpPr>
            <p:nvPr/>
          </p:nvSpPr>
          <p:spPr bwMode="auto">
            <a:xfrm>
              <a:off x="3120" y="3929"/>
              <a:ext cx="288" cy="0"/>
            </a:xfrm>
            <a:prstGeom prst="line">
              <a:avLst/>
            </a:prstGeom>
            <a:noFill/>
            <a:ln w="76200">
              <a:solidFill>
                <a:schemeClr val="bg2"/>
              </a:solidFill>
              <a:round/>
              <a:headEnd/>
              <a:tailEnd/>
            </a:ln>
            <a:effectLst>
              <a:outerShdw blurRad="63500" dist="38099" dir="2700000" algn="ctr" rotWithShape="0">
                <a:schemeClr val="bg2">
                  <a:alpha val="50000"/>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2536" name="Text Box 8"/>
            <p:cNvSpPr txBox="1">
              <a:spLocks noChangeArrowheads="1"/>
            </p:cNvSpPr>
            <p:nvPr/>
          </p:nvSpPr>
          <p:spPr bwMode="auto">
            <a:xfrm>
              <a:off x="3504" y="3936"/>
              <a:ext cx="978"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ＭＳ Ｐゴシック" charset="0"/>
                  <a:cs typeface="Arial"/>
                </a:rPr>
                <a:t>جدران حديثة </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2535" name="Freeform 7"/>
            <p:cNvSpPr>
              <a:spLocks/>
            </p:cNvSpPr>
            <p:nvPr/>
          </p:nvSpPr>
          <p:spPr bwMode="auto">
            <a:xfrm>
              <a:off x="0" y="576"/>
              <a:ext cx="2544" cy="3566"/>
            </a:xfrm>
            <a:custGeom>
              <a:avLst/>
              <a:gdLst/>
              <a:ahLst/>
              <a:cxnLst>
                <a:cxn ang="0">
                  <a:pos x="2390" y="230"/>
                </a:cxn>
                <a:cxn ang="0">
                  <a:pos x="2333" y="0"/>
                </a:cxn>
                <a:cxn ang="0">
                  <a:pos x="2016" y="67"/>
                </a:cxn>
                <a:cxn ang="0">
                  <a:pos x="1747" y="154"/>
                </a:cxn>
                <a:cxn ang="0">
                  <a:pos x="1613" y="211"/>
                </a:cxn>
                <a:cxn ang="0">
                  <a:pos x="1392" y="298"/>
                </a:cxn>
                <a:cxn ang="0">
                  <a:pos x="1046" y="432"/>
                </a:cxn>
                <a:cxn ang="0">
                  <a:pos x="941" y="566"/>
                </a:cxn>
                <a:cxn ang="0">
                  <a:pos x="816" y="643"/>
                </a:cxn>
                <a:cxn ang="0">
                  <a:pos x="643" y="845"/>
                </a:cxn>
                <a:cxn ang="0">
                  <a:pos x="480" y="989"/>
                </a:cxn>
                <a:cxn ang="0">
                  <a:pos x="250" y="1056"/>
                </a:cxn>
                <a:cxn ang="0">
                  <a:pos x="0" y="1171"/>
                </a:cxn>
                <a:cxn ang="0">
                  <a:pos x="115" y="1450"/>
                </a:cxn>
                <a:cxn ang="0">
                  <a:pos x="173" y="1517"/>
                </a:cxn>
                <a:cxn ang="0">
                  <a:pos x="374" y="1680"/>
                </a:cxn>
                <a:cxn ang="0">
                  <a:pos x="518" y="1930"/>
                </a:cxn>
                <a:cxn ang="0">
                  <a:pos x="461" y="2150"/>
                </a:cxn>
                <a:cxn ang="0">
                  <a:pos x="490" y="2726"/>
                </a:cxn>
                <a:cxn ang="0">
                  <a:pos x="566" y="3283"/>
                </a:cxn>
                <a:cxn ang="0">
                  <a:pos x="653" y="3360"/>
                </a:cxn>
                <a:cxn ang="0">
                  <a:pos x="768" y="3437"/>
                </a:cxn>
                <a:cxn ang="0">
                  <a:pos x="1075" y="3437"/>
                </a:cxn>
                <a:cxn ang="0">
                  <a:pos x="1968" y="3562"/>
                </a:cxn>
                <a:cxn ang="0">
                  <a:pos x="2131" y="3456"/>
                </a:cxn>
                <a:cxn ang="0">
                  <a:pos x="2150" y="3216"/>
                </a:cxn>
                <a:cxn ang="0">
                  <a:pos x="2227" y="2851"/>
                </a:cxn>
                <a:cxn ang="0">
                  <a:pos x="2333" y="2486"/>
                </a:cxn>
                <a:cxn ang="0">
                  <a:pos x="2390" y="2294"/>
                </a:cxn>
                <a:cxn ang="0">
                  <a:pos x="2486" y="2122"/>
                </a:cxn>
                <a:cxn ang="0">
                  <a:pos x="2458" y="1440"/>
                </a:cxn>
                <a:cxn ang="0">
                  <a:pos x="2371" y="883"/>
                </a:cxn>
                <a:cxn ang="0">
                  <a:pos x="2390" y="864"/>
                </a:cxn>
              </a:cxnLst>
              <a:rect l="0" t="0" r="r" b="b"/>
              <a:pathLst>
                <a:path w="2544" h="3566">
                  <a:moveTo>
                    <a:pt x="2390" y="864"/>
                  </a:moveTo>
                  <a:cubicBezTo>
                    <a:pt x="2323" y="660"/>
                    <a:pt x="2370" y="440"/>
                    <a:pt x="2390" y="230"/>
                  </a:cubicBezTo>
                  <a:cubicBezTo>
                    <a:pt x="2387" y="192"/>
                    <a:pt x="2386" y="153"/>
                    <a:pt x="2381" y="115"/>
                  </a:cubicBezTo>
                  <a:cubicBezTo>
                    <a:pt x="2377" y="86"/>
                    <a:pt x="2344" y="35"/>
                    <a:pt x="2333" y="0"/>
                  </a:cubicBezTo>
                  <a:cubicBezTo>
                    <a:pt x="2291" y="11"/>
                    <a:pt x="2250" y="25"/>
                    <a:pt x="2208" y="38"/>
                  </a:cubicBezTo>
                  <a:cubicBezTo>
                    <a:pt x="2148" y="57"/>
                    <a:pt x="2078" y="49"/>
                    <a:pt x="2016" y="67"/>
                  </a:cubicBezTo>
                  <a:cubicBezTo>
                    <a:pt x="1969" y="80"/>
                    <a:pt x="1924" y="139"/>
                    <a:pt x="1882" y="144"/>
                  </a:cubicBezTo>
                  <a:cubicBezTo>
                    <a:pt x="1837" y="149"/>
                    <a:pt x="1792" y="151"/>
                    <a:pt x="1747" y="154"/>
                  </a:cubicBezTo>
                  <a:cubicBezTo>
                    <a:pt x="1718" y="163"/>
                    <a:pt x="1690" y="173"/>
                    <a:pt x="1661" y="182"/>
                  </a:cubicBezTo>
                  <a:cubicBezTo>
                    <a:pt x="1618" y="227"/>
                    <a:pt x="1669" y="180"/>
                    <a:pt x="1613" y="211"/>
                  </a:cubicBezTo>
                  <a:cubicBezTo>
                    <a:pt x="1501" y="273"/>
                    <a:pt x="1614" y="236"/>
                    <a:pt x="1478" y="269"/>
                  </a:cubicBezTo>
                  <a:cubicBezTo>
                    <a:pt x="1449" y="276"/>
                    <a:pt x="1422" y="292"/>
                    <a:pt x="1392" y="298"/>
                  </a:cubicBezTo>
                  <a:cubicBezTo>
                    <a:pt x="1298" y="316"/>
                    <a:pt x="1204" y="352"/>
                    <a:pt x="1114" y="384"/>
                  </a:cubicBezTo>
                  <a:cubicBezTo>
                    <a:pt x="1092" y="401"/>
                    <a:pt x="1064" y="411"/>
                    <a:pt x="1046" y="432"/>
                  </a:cubicBezTo>
                  <a:cubicBezTo>
                    <a:pt x="1023" y="458"/>
                    <a:pt x="1013" y="494"/>
                    <a:pt x="989" y="518"/>
                  </a:cubicBezTo>
                  <a:cubicBezTo>
                    <a:pt x="973" y="534"/>
                    <a:pt x="941" y="566"/>
                    <a:pt x="941" y="566"/>
                  </a:cubicBezTo>
                  <a:cubicBezTo>
                    <a:pt x="924" y="615"/>
                    <a:pt x="894" y="617"/>
                    <a:pt x="845" y="634"/>
                  </a:cubicBezTo>
                  <a:cubicBezTo>
                    <a:pt x="835" y="637"/>
                    <a:pt x="816" y="643"/>
                    <a:pt x="816" y="643"/>
                  </a:cubicBezTo>
                  <a:cubicBezTo>
                    <a:pt x="764" y="677"/>
                    <a:pt x="742" y="735"/>
                    <a:pt x="691" y="768"/>
                  </a:cubicBezTo>
                  <a:cubicBezTo>
                    <a:pt x="680" y="802"/>
                    <a:pt x="661" y="814"/>
                    <a:pt x="643" y="845"/>
                  </a:cubicBezTo>
                  <a:cubicBezTo>
                    <a:pt x="617" y="890"/>
                    <a:pt x="609" y="934"/>
                    <a:pt x="557" y="950"/>
                  </a:cubicBezTo>
                  <a:cubicBezTo>
                    <a:pt x="532" y="977"/>
                    <a:pt x="511" y="972"/>
                    <a:pt x="480" y="989"/>
                  </a:cubicBezTo>
                  <a:cubicBezTo>
                    <a:pt x="460" y="1000"/>
                    <a:pt x="441" y="1014"/>
                    <a:pt x="422" y="1027"/>
                  </a:cubicBezTo>
                  <a:cubicBezTo>
                    <a:pt x="352" y="1073"/>
                    <a:pt x="413" y="1045"/>
                    <a:pt x="250" y="1056"/>
                  </a:cubicBezTo>
                  <a:cubicBezTo>
                    <a:pt x="235" y="1070"/>
                    <a:pt x="226" y="1090"/>
                    <a:pt x="211" y="1104"/>
                  </a:cubicBezTo>
                  <a:cubicBezTo>
                    <a:pt x="149" y="1159"/>
                    <a:pt x="79" y="1160"/>
                    <a:pt x="0" y="1171"/>
                  </a:cubicBezTo>
                  <a:cubicBezTo>
                    <a:pt x="11" y="1280"/>
                    <a:pt x="8" y="1322"/>
                    <a:pt x="67" y="1411"/>
                  </a:cubicBezTo>
                  <a:cubicBezTo>
                    <a:pt x="78" y="1428"/>
                    <a:pt x="101" y="1435"/>
                    <a:pt x="115" y="1450"/>
                  </a:cubicBezTo>
                  <a:cubicBezTo>
                    <a:pt x="137" y="1512"/>
                    <a:pt x="107" y="1449"/>
                    <a:pt x="154" y="1488"/>
                  </a:cubicBezTo>
                  <a:cubicBezTo>
                    <a:pt x="163" y="1495"/>
                    <a:pt x="166" y="1508"/>
                    <a:pt x="173" y="1517"/>
                  </a:cubicBezTo>
                  <a:cubicBezTo>
                    <a:pt x="216" y="1569"/>
                    <a:pt x="186" y="1526"/>
                    <a:pt x="230" y="1565"/>
                  </a:cubicBezTo>
                  <a:cubicBezTo>
                    <a:pt x="277" y="1606"/>
                    <a:pt x="314" y="1659"/>
                    <a:pt x="374" y="1680"/>
                  </a:cubicBezTo>
                  <a:cubicBezTo>
                    <a:pt x="397" y="1701"/>
                    <a:pt x="419" y="1707"/>
                    <a:pt x="442" y="1728"/>
                  </a:cubicBezTo>
                  <a:cubicBezTo>
                    <a:pt x="454" y="1816"/>
                    <a:pt x="455" y="1864"/>
                    <a:pt x="518" y="1930"/>
                  </a:cubicBezTo>
                  <a:cubicBezTo>
                    <a:pt x="510" y="1990"/>
                    <a:pt x="499" y="2036"/>
                    <a:pt x="480" y="2093"/>
                  </a:cubicBezTo>
                  <a:cubicBezTo>
                    <a:pt x="474" y="2112"/>
                    <a:pt x="467" y="2131"/>
                    <a:pt x="461" y="2150"/>
                  </a:cubicBezTo>
                  <a:cubicBezTo>
                    <a:pt x="458" y="2160"/>
                    <a:pt x="451" y="2179"/>
                    <a:pt x="451" y="2179"/>
                  </a:cubicBezTo>
                  <a:cubicBezTo>
                    <a:pt x="459" y="2362"/>
                    <a:pt x="473" y="2544"/>
                    <a:pt x="490" y="2726"/>
                  </a:cubicBezTo>
                  <a:cubicBezTo>
                    <a:pt x="495" y="2860"/>
                    <a:pt x="493" y="3001"/>
                    <a:pt x="538" y="3130"/>
                  </a:cubicBezTo>
                  <a:cubicBezTo>
                    <a:pt x="546" y="3181"/>
                    <a:pt x="539" y="3239"/>
                    <a:pt x="566" y="3283"/>
                  </a:cubicBezTo>
                  <a:cubicBezTo>
                    <a:pt x="576" y="3299"/>
                    <a:pt x="594" y="3308"/>
                    <a:pt x="605" y="3322"/>
                  </a:cubicBezTo>
                  <a:cubicBezTo>
                    <a:pt x="635" y="3360"/>
                    <a:pt x="608" y="3345"/>
                    <a:pt x="653" y="3360"/>
                  </a:cubicBezTo>
                  <a:cubicBezTo>
                    <a:pt x="720" y="3427"/>
                    <a:pt x="647" y="3363"/>
                    <a:pt x="710" y="3398"/>
                  </a:cubicBezTo>
                  <a:cubicBezTo>
                    <a:pt x="730" y="3409"/>
                    <a:pt x="768" y="3437"/>
                    <a:pt x="768" y="3437"/>
                  </a:cubicBezTo>
                  <a:cubicBezTo>
                    <a:pt x="803" y="3491"/>
                    <a:pt x="826" y="3474"/>
                    <a:pt x="893" y="3466"/>
                  </a:cubicBezTo>
                  <a:cubicBezTo>
                    <a:pt x="951" y="3446"/>
                    <a:pt x="1014" y="3443"/>
                    <a:pt x="1075" y="3437"/>
                  </a:cubicBezTo>
                  <a:cubicBezTo>
                    <a:pt x="1293" y="3442"/>
                    <a:pt x="1459" y="3419"/>
                    <a:pt x="1651" y="3485"/>
                  </a:cubicBezTo>
                  <a:cubicBezTo>
                    <a:pt x="1731" y="3565"/>
                    <a:pt x="1865" y="3556"/>
                    <a:pt x="1968" y="3562"/>
                  </a:cubicBezTo>
                  <a:cubicBezTo>
                    <a:pt x="2063" y="3555"/>
                    <a:pt x="2094" y="3566"/>
                    <a:pt x="2160" y="3523"/>
                  </a:cubicBezTo>
                  <a:cubicBezTo>
                    <a:pt x="2132" y="3417"/>
                    <a:pt x="2170" y="3546"/>
                    <a:pt x="2131" y="3456"/>
                  </a:cubicBezTo>
                  <a:cubicBezTo>
                    <a:pt x="2123" y="3437"/>
                    <a:pt x="2112" y="3398"/>
                    <a:pt x="2112" y="3398"/>
                  </a:cubicBezTo>
                  <a:cubicBezTo>
                    <a:pt x="2124" y="3337"/>
                    <a:pt x="2139" y="3277"/>
                    <a:pt x="2150" y="3216"/>
                  </a:cubicBezTo>
                  <a:cubicBezTo>
                    <a:pt x="2157" y="3128"/>
                    <a:pt x="2147" y="3063"/>
                    <a:pt x="2218" y="3014"/>
                  </a:cubicBezTo>
                  <a:cubicBezTo>
                    <a:pt x="2255" y="2960"/>
                    <a:pt x="2249" y="2913"/>
                    <a:pt x="2227" y="2851"/>
                  </a:cubicBezTo>
                  <a:cubicBezTo>
                    <a:pt x="2234" y="2753"/>
                    <a:pt x="2232" y="2674"/>
                    <a:pt x="2285" y="2592"/>
                  </a:cubicBezTo>
                  <a:cubicBezTo>
                    <a:pt x="2299" y="2548"/>
                    <a:pt x="2303" y="2518"/>
                    <a:pt x="2333" y="2486"/>
                  </a:cubicBezTo>
                  <a:cubicBezTo>
                    <a:pt x="2351" y="2431"/>
                    <a:pt x="2349" y="2382"/>
                    <a:pt x="2381" y="2333"/>
                  </a:cubicBezTo>
                  <a:cubicBezTo>
                    <a:pt x="2384" y="2320"/>
                    <a:pt x="2384" y="2306"/>
                    <a:pt x="2390" y="2294"/>
                  </a:cubicBezTo>
                  <a:cubicBezTo>
                    <a:pt x="2400" y="2273"/>
                    <a:pt x="2429" y="2237"/>
                    <a:pt x="2429" y="2237"/>
                  </a:cubicBezTo>
                  <a:cubicBezTo>
                    <a:pt x="2442" y="2195"/>
                    <a:pt x="2468" y="2161"/>
                    <a:pt x="2486" y="2122"/>
                  </a:cubicBezTo>
                  <a:cubicBezTo>
                    <a:pt x="2508" y="2073"/>
                    <a:pt x="2514" y="2023"/>
                    <a:pt x="2544" y="1978"/>
                  </a:cubicBezTo>
                  <a:cubicBezTo>
                    <a:pt x="2533" y="1802"/>
                    <a:pt x="2511" y="1610"/>
                    <a:pt x="2458" y="1440"/>
                  </a:cubicBezTo>
                  <a:cubicBezTo>
                    <a:pt x="2447" y="1309"/>
                    <a:pt x="2443" y="1181"/>
                    <a:pt x="2400" y="1056"/>
                  </a:cubicBezTo>
                  <a:cubicBezTo>
                    <a:pt x="2391" y="974"/>
                    <a:pt x="2394" y="958"/>
                    <a:pt x="2371" y="883"/>
                  </a:cubicBezTo>
                  <a:cubicBezTo>
                    <a:pt x="2368" y="873"/>
                    <a:pt x="2355" y="861"/>
                    <a:pt x="2362" y="854"/>
                  </a:cubicBezTo>
                  <a:cubicBezTo>
                    <a:pt x="2369" y="847"/>
                    <a:pt x="2381" y="861"/>
                    <a:pt x="2390" y="864"/>
                  </a:cubicBezTo>
                  <a:close/>
                </a:path>
              </a:pathLst>
            </a:custGeom>
            <a:noFill/>
            <a:ln w="57150">
              <a:solidFill>
                <a:schemeClr val="bg2"/>
              </a:solidFill>
              <a:round/>
              <a:headEnd/>
              <a:tailEnd/>
            </a:ln>
            <a:effectLst>
              <a:outerShdw blurRad="63500" dist="38099" dir="2700000" algn="ctr" rotWithShape="0">
                <a:schemeClr val="bg2">
                  <a:alpha val="50000"/>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0" name="Group 3"/>
          <p:cNvGrpSpPr>
            <a:grpSpLocks/>
          </p:cNvGrpSpPr>
          <p:nvPr/>
        </p:nvGrpSpPr>
        <p:grpSpPr bwMode="auto">
          <a:xfrm>
            <a:off x="7885113" y="3987791"/>
            <a:ext cx="3457575" cy="1452563"/>
            <a:chOff x="4992" y="2512"/>
            <a:chExt cx="831" cy="915"/>
          </a:xfrm>
        </p:grpSpPr>
        <p:sp>
          <p:nvSpPr>
            <p:cNvPr id="22533" name="AutoShape 5"/>
            <p:cNvSpPr>
              <a:spLocks noChangeArrowheads="1"/>
            </p:cNvSpPr>
            <p:nvPr/>
          </p:nvSpPr>
          <p:spPr bwMode="auto">
            <a:xfrm>
              <a:off x="4992" y="2512"/>
              <a:ext cx="269" cy="915"/>
            </a:xfrm>
            <a:prstGeom prst="irregularSeal2">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2532" name="Text Box 4"/>
            <p:cNvSpPr txBox="1">
              <a:spLocks noChangeArrowheads="1"/>
            </p:cNvSpPr>
            <p:nvPr/>
          </p:nvSpPr>
          <p:spPr bwMode="auto">
            <a:xfrm>
              <a:off x="5010" y="3048"/>
              <a:ext cx="813"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a:ea typeface="ＭＳ Ｐゴシック" charset="0"/>
                  <a:cs typeface="Arial"/>
                </a:rPr>
                <a:t>586 ق م</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sp>
        <p:nvSpPr>
          <p:cNvPr id="22530" name="Text Box 2"/>
          <p:cNvSpPr txBox="1">
            <a:spLocks noChangeArrowheads="1"/>
          </p:cNvSpPr>
          <p:nvPr/>
        </p:nvSpPr>
        <p:spPr bwMode="auto">
          <a:xfrm>
            <a:off x="9264339" y="317599"/>
            <a:ext cx="685800" cy="51911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IQ"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27</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3281488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499"/>
                                          </p:stCondLst>
                                        </p:cTn>
                                        <p:tgtEl>
                                          <p:spTgt spid="1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499"/>
                                          </p:stCondLst>
                                        </p:cTn>
                                        <p:tgtEl>
                                          <p:spTgt spid="7"/>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2"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right)">
                                      <p:cBhvr>
                                        <p:cTn id="36" dur="500"/>
                                        <p:tgtEl>
                                          <p:spTgt spid="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mj-cs"/>
              </a:rPr>
              <a:t>كلمة مفتاحية </a:t>
            </a:r>
            <a:endParaRPr lang="en-US" sz="4800" b="1" dirty="0">
              <a:effectLst>
                <a:glow rad="127000">
                  <a:schemeClr val="tx1"/>
                </a:glow>
              </a:effectLst>
              <a:latin typeface="Arial" charset="0"/>
              <a:ea typeface="ＭＳ Ｐゴシック" charset="0"/>
              <a:cs typeface="+mj-cs"/>
            </a:endParaRPr>
          </a:p>
        </p:txBody>
      </p:sp>
      <p:sp>
        <p:nvSpPr>
          <p:cNvPr id="5" name="Rectangle 2"/>
          <p:cNvSpPr txBox="1">
            <a:spLocks noChangeArrowheads="1"/>
          </p:cNvSpPr>
          <p:nvPr/>
        </p:nvSpPr>
        <p:spPr bwMode="auto">
          <a:xfrm>
            <a:off x="0" y="239799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التسبيح</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endParaRPr>
          </a:p>
        </p:txBody>
      </p:sp>
      <p:sp>
        <p:nvSpPr>
          <p:cNvPr id="7" name="Text Box 24"/>
          <p:cNvSpPr txBox="1">
            <a:spLocks noChangeArrowheads="1"/>
          </p:cNvSpPr>
          <p:nvPr/>
        </p:nvSpPr>
        <p:spPr bwMode="auto">
          <a:xfrm>
            <a:off x="8360240" y="65344"/>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۳۸٠</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٣٤٣</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المزامير</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745727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2"/>
          <p:cNvSpPr>
            <a:spLocks noChangeArrowheads="1"/>
          </p:cNvSpPr>
          <p:nvPr/>
        </p:nvSpPr>
        <p:spPr bwMode="auto">
          <a:xfrm>
            <a:off x="8305800" y="0"/>
            <a:ext cx="8382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270338" name="Group 3"/>
          <p:cNvGrpSpPr>
            <a:grpSpLocks/>
          </p:cNvGrpSpPr>
          <p:nvPr/>
        </p:nvGrpSpPr>
        <p:grpSpPr bwMode="auto">
          <a:xfrm>
            <a:off x="0" y="0"/>
            <a:ext cx="8382000" cy="7086600"/>
            <a:chOff x="46" y="-182"/>
            <a:chExt cx="5668" cy="4742"/>
          </a:xfrm>
        </p:grpSpPr>
        <p:pic>
          <p:nvPicPr>
            <p:cNvPr id="270344" name="Picture 4" descr="Ophal Toda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 y="-182"/>
              <a:ext cx="5668" cy="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5" name="Picture 5" descr="Ophal Toda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48" y="-125"/>
              <a:ext cx="4322" cy="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6744" name="Rectangle 8"/>
          <p:cNvSpPr>
            <a:spLocks noGrp="1" noChangeArrowheads="1"/>
          </p:cNvSpPr>
          <p:nvPr>
            <p:ph type="ctrTitle"/>
          </p:nvPr>
        </p:nvSpPr>
        <p:spPr>
          <a:xfrm>
            <a:off x="4724400" y="0"/>
            <a:ext cx="4267200" cy="762000"/>
          </a:xfrm>
        </p:spPr>
        <p:txBody>
          <a:bodyPr>
            <a:normAutofit fontScale="90000"/>
          </a:bodyPr>
          <a:lstStyle/>
          <a:p>
            <a:pPr eaLnBrk="1" hangingPunct="1">
              <a:defRPr/>
            </a:pPr>
            <a:r>
              <a:rPr lang="ar-IQ" dirty="0">
                <a:latin typeface="Arial" charset="0"/>
                <a:ea typeface="ＭＳ Ｐゴシック" charset="0"/>
                <a:cs typeface="ＭＳ Ｐゴシック" charset="0"/>
              </a:rPr>
              <a:t>المدينة الحالية</a:t>
            </a:r>
            <a:endParaRPr lang="en-US" dirty="0">
              <a:latin typeface="Arial" charset="0"/>
              <a:ea typeface="ＭＳ Ｐゴシック" charset="0"/>
              <a:cs typeface="ＭＳ Ｐゴシック" charset="0"/>
            </a:endParaRPr>
          </a:p>
        </p:txBody>
      </p:sp>
      <p:sp>
        <p:nvSpPr>
          <p:cNvPr id="116742" name="Rectangle 6"/>
          <p:cNvSpPr>
            <a:spLocks noGrp="1" noChangeArrowheads="1"/>
          </p:cNvSpPr>
          <p:nvPr>
            <p:ph type="subTitle" idx="1"/>
          </p:nvPr>
        </p:nvSpPr>
        <p:spPr>
          <a:xfrm>
            <a:off x="2590800" y="3048000"/>
            <a:ext cx="1447800" cy="1600200"/>
          </a:xfrm>
        </p:spPr>
        <p:txBody>
          <a:bodyPr/>
          <a:lstStyle/>
          <a:p>
            <a:pPr eaLnBrk="1" hangingPunct="1">
              <a:lnSpc>
                <a:spcPct val="90000"/>
              </a:lnSpc>
              <a:defRPr/>
            </a:pPr>
            <a:r>
              <a:rPr lang="ar-IQ" dirty="0">
                <a:latin typeface="Arial" charset="0"/>
                <a:ea typeface="ＭＳ Ｐゴシック" charset="0"/>
                <a:cs typeface="ＭＳ Ｐゴシック" charset="0"/>
              </a:rPr>
              <a:t>مدينة</a:t>
            </a:r>
          </a:p>
          <a:p>
            <a:pPr eaLnBrk="1" hangingPunct="1">
              <a:lnSpc>
                <a:spcPct val="90000"/>
              </a:lnSpc>
              <a:defRPr/>
            </a:pPr>
            <a:r>
              <a:rPr lang="ar-IQ" dirty="0">
                <a:latin typeface="Arial" charset="0"/>
                <a:ea typeface="ＭＳ Ｐゴシック" charset="0"/>
                <a:cs typeface="ＭＳ Ｐゴシック" charset="0"/>
              </a:rPr>
              <a:t>داود</a:t>
            </a:r>
            <a:endParaRPr lang="en-US" dirty="0">
              <a:latin typeface="Arial" charset="0"/>
              <a:ea typeface="ＭＳ Ｐゴシック" charset="0"/>
              <a:cs typeface="ＭＳ Ｐゴシック" charset="0"/>
            </a:endParaRPr>
          </a:p>
        </p:txBody>
      </p:sp>
      <p:sp>
        <p:nvSpPr>
          <p:cNvPr id="116743" name="Rectangle 7"/>
          <p:cNvSpPr>
            <a:spLocks noChangeArrowheads="1"/>
          </p:cNvSpPr>
          <p:nvPr/>
        </p:nvSpPr>
        <p:spPr bwMode="auto">
          <a:xfrm>
            <a:off x="2057400" y="838200"/>
            <a:ext cx="4191000" cy="533400"/>
          </a:xfrm>
          <a:prstGeom prst="rect">
            <a:avLst/>
          </a:prstGeom>
          <a:noFill/>
          <a:ln>
            <a:noFill/>
          </a:ln>
          <a:effectLst/>
        </p:spPr>
        <p:txBody>
          <a:bodyPr/>
          <a:lstStyle/>
          <a:p>
            <a:pPr marL="0" marR="0" lvl="0" indent="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IQ"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الركن الجنوبي الشرقي </a:t>
            </a:r>
            <a:r>
              <a:rPr kumimoji="0" lang="ar-IQ" sz="3600" b="0"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rPr>
              <a:t>لهيرودس</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
        <p:nvSpPr>
          <p:cNvPr id="116745" name="Oval 9"/>
          <p:cNvSpPr>
            <a:spLocks noChangeArrowheads="1"/>
          </p:cNvSpPr>
          <p:nvPr/>
        </p:nvSpPr>
        <p:spPr bwMode="auto">
          <a:xfrm>
            <a:off x="3810000" y="838200"/>
            <a:ext cx="2971800" cy="8382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6746" name="Rectangle 10"/>
          <p:cNvSpPr>
            <a:spLocks noChangeArrowheads="1"/>
          </p:cNvSpPr>
          <p:nvPr/>
        </p:nvSpPr>
        <p:spPr bwMode="auto">
          <a:xfrm>
            <a:off x="6172200" y="1066800"/>
            <a:ext cx="2286000" cy="1143000"/>
          </a:xfrm>
          <a:prstGeom prst="rect">
            <a:avLst/>
          </a:prstGeom>
          <a:noFill/>
          <a:ln>
            <a:noFill/>
          </a:ln>
          <a:effectLst/>
        </p:spPr>
        <p:txBody>
          <a:bodyPr/>
          <a:lstStyle/>
          <a:p>
            <a:pPr marL="0" marR="0" lvl="0" indent="0" algn="ctr" defTabSz="914400" rtl="0" eaLnBrk="1" fontAlgn="base" latinLnBrk="0" hangingPunct="1">
              <a:lnSpc>
                <a:spcPct val="90000"/>
              </a:lnSpc>
              <a:spcBef>
                <a:spcPct val="20000"/>
              </a:spcBef>
              <a:spcAft>
                <a:spcPct val="0"/>
              </a:spcAft>
              <a:buClr>
                <a:srgbClr val="86D1EC"/>
              </a:buClr>
              <a:buSzPct val="90000"/>
              <a:buFont typeface="Wingdings" charset="0"/>
              <a:buNone/>
              <a:tabLst/>
              <a:defRPr/>
            </a:pP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6745"/>
                                        </p:tgtEl>
                                        <p:attrNameLst>
                                          <p:attrName>style.visibility</p:attrName>
                                        </p:attrNameLst>
                                      </p:cBhvr>
                                      <p:to>
                                        <p:strVal val="visible"/>
                                      </p:to>
                                    </p:set>
                                    <p:animEffect transition="in" filter="fade">
                                      <p:cBhvr>
                                        <p:cTn id="7" dur="770" decel="100000"/>
                                        <p:tgtEl>
                                          <p:spTgt spid="116745"/>
                                        </p:tgtEl>
                                      </p:cBhvr>
                                    </p:animEffect>
                                    <p:animScale>
                                      <p:cBhvr>
                                        <p:cTn id="8" dur="770" decel="100000"/>
                                        <p:tgtEl>
                                          <p:spTgt spid="116745"/>
                                        </p:tgtEl>
                                      </p:cBhvr>
                                      <p:from x="10000" y="10000"/>
                                      <p:to x="200000" y="450000"/>
                                    </p:animScale>
                                    <p:animScale>
                                      <p:cBhvr>
                                        <p:cTn id="9" dur="1230" accel="100000" fill="hold">
                                          <p:stCondLst>
                                            <p:cond delay="770"/>
                                          </p:stCondLst>
                                        </p:cTn>
                                        <p:tgtEl>
                                          <p:spTgt spid="116745"/>
                                        </p:tgtEl>
                                      </p:cBhvr>
                                      <p:from x="200000" y="450000"/>
                                      <p:to x="100000" y="100000"/>
                                    </p:animScale>
                                    <p:set>
                                      <p:cBhvr>
                                        <p:cTn id="10" dur="770" fill="hold"/>
                                        <p:tgtEl>
                                          <p:spTgt spid="116745"/>
                                        </p:tgtEl>
                                        <p:attrNameLst>
                                          <p:attrName>ppt_x</p:attrName>
                                        </p:attrNameLst>
                                      </p:cBhvr>
                                      <p:to>
                                        <p:strVal val="(0.5)"/>
                                      </p:to>
                                    </p:set>
                                    <p:anim from="(0.5)" to="(#ppt_x)" calcmode="lin" valueType="num">
                                      <p:cBhvr>
                                        <p:cTn id="11" dur="1230" accel="100000" fill="hold">
                                          <p:stCondLst>
                                            <p:cond delay="770"/>
                                          </p:stCondLst>
                                        </p:cTn>
                                        <p:tgtEl>
                                          <p:spTgt spid="116745"/>
                                        </p:tgtEl>
                                        <p:attrNameLst>
                                          <p:attrName>ppt_x</p:attrName>
                                        </p:attrNameLst>
                                      </p:cBhvr>
                                    </p:anim>
                                    <p:set>
                                      <p:cBhvr>
                                        <p:cTn id="12" dur="770" fill="hold"/>
                                        <p:tgtEl>
                                          <p:spTgt spid="116745"/>
                                        </p:tgtEl>
                                        <p:attrNameLst>
                                          <p:attrName>ppt_y</p:attrName>
                                        </p:attrNameLst>
                                      </p:cBhvr>
                                      <p:to>
                                        <p:strVal val="(#ppt_y+0.4)"/>
                                      </p:to>
                                    </p:set>
                                    <p:anim from="(#ppt_y+0.4)" to="(#ppt_y)" calcmode="lin" valueType="num">
                                      <p:cBhvr>
                                        <p:cTn id="13" dur="1230" accel="100000" fill="hold">
                                          <p:stCondLst>
                                            <p:cond delay="770"/>
                                          </p:stCondLst>
                                        </p:cTn>
                                        <p:tgtEl>
                                          <p:spTgt spid="116745"/>
                                        </p:tgtEl>
                                        <p:attrNameLst>
                                          <p:attrName>ppt_y</p:attrName>
                                        </p:attrNameLst>
                                      </p:cBhvr>
                                    </p:anim>
                                  </p:childTnLst>
                                </p:cTn>
                              </p:par>
                              <p:par>
                                <p:cTn id="14" presetID="51" presetClass="entr" presetSubtype="0" fill="hold" grpId="0" nodeType="withEffect" nodePh="1">
                                  <p:stCondLst>
                                    <p:cond delay="0"/>
                                  </p:stCondLst>
                                  <p:endCondLst>
                                    <p:cond evt="begin" delay="0">
                                      <p:tn val="14"/>
                                    </p:cond>
                                  </p:endCondLst>
                                  <p:childTnLst>
                                    <p:set>
                                      <p:cBhvr>
                                        <p:cTn id="15" dur="1" fill="hold">
                                          <p:stCondLst>
                                            <p:cond delay="0"/>
                                          </p:stCondLst>
                                        </p:cTn>
                                        <p:tgtEl>
                                          <p:spTgt spid="116746"/>
                                        </p:tgtEl>
                                        <p:attrNameLst>
                                          <p:attrName>style.visibility</p:attrName>
                                        </p:attrNameLst>
                                      </p:cBhvr>
                                      <p:to>
                                        <p:strVal val="visible"/>
                                      </p:to>
                                    </p:set>
                                    <p:animEffect transition="in" filter="fade">
                                      <p:cBhvr>
                                        <p:cTn id="16" dur="770" decel="100000"/>
                                        <p:tgtEl>
                                          <p:spTgt spid="116746"/>
                                        </p:tgtEl>
                                      </p:cBhvr>
                                    </p:animEffect>
                                    <p:animScale>
                                      <p:cBhvr>
                                        <p:cTn id="17" dur="770" decel="100000"/>
                                        <p:tgtEl>
                                          <p:spTgt spid="116746"/>
                                        </p:tgtEl>
                                      </p:cBhvr>
                                      <p:from x="10000" y="10000"/>
                                      <p:to x="200000" y="450000"/>
                                    </p:animScale>
                                    <p:animScale>
                                      <p:cBhvr>
                                        <p:cTn id="18" dur="1230" accel="100000" fill="hold">
                                          <p:stCondLst>
                                            <p:cond delay="770"/>
                                          </p:stCondLst>
                                        </p:cTn>
                                        <p:tgtEl>
                                          <p:spTgt spid="116746"/>
                                        </p:tgtEl>
                                      </p:cBhvr>
                                      <p:from x="200000" y="450000"/>
                                      <p:to x="100000" y="100000"/>
                                    </p:animScale>
                                    <p:set>
                                      <p:cBhvr>
                                        <p:cTn id="19" dur="770" fill="hold"/>
                                        <p:tgtEl>
                                          <p:spTgt spid="116746"/>
                                        </p:tgtEl>
                                        <p:attrNameLst>
                                          <p:attrName>ppt_x</p:attrName>
                                        </p:attrNameLst>
                                      </p:cBhvr>
                                      <p:to>
                                        <p:strVal val="(0.5)"/>
                                      </p:to>
                                    </p:set>
                                    <p:anim from="(0.5)" to="(#ppt_x)" calcmode="lin" valueType="num">
                                      <p:cBhvr>
                                        <p:cTn id="20" dur="1230" accel="100000" fill="hold">
                                          <p:stCondLst>
                                            <p:cond delay="770"/>
                                          </p:stCondLst>
                                        </p:cTn>
                                        <p:tgtEl>
                                          <p:spTgt spid="116746"/>
                                        </p:tgtEl>
                                        <p:attrNameLst>
                                          <p:attrName>ppt_x</p:attrName>
                                        </p:attrNameLst>
                                      </p:cBhvr>
                                    </p:anim>
                                    <p:set>
                                      <p:cBhvr>
                                        <p:cTn id="21" dur="770" fill="hold"/>
                                        <p:tgtEl>
                                          <p:spTgt spid="116746"/>
                                        </p:tgtEl>
                                        <p:attrNameLst>
                                          <p:attrName>ppt_y</p:attrName>
                                        </p:attrNameLst>
                                      </p:cBhvr>
                                      <p:to>
                                        <p:strVal val="(#ppt_y+0.4)"/>
                                      </p:to>
                                    </p:set>
                                    <p:anim from="(#ppt_y+0.4)" to="(#ppt_y)" calcmode="lin" valueType="num">
                                      <p:cBhvr>
                                        <p:cTn id="22" dur="1230" accel="100000" fill="hold">
                                          <p:stCondLst>
                                            <p:cond delay="770"/>
                                          </p:stCondLst>
                                        </p:cTn>
                                        <p:tgtEl>
                                          <p:spTgt spid="11674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5" grpId="0" animBg="1"/>
      <p:bldP spid="11674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descr="herods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496"/>
            <a:ext cx="9144000" cy="697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Rectangle 3"/>
          <p:cNvSpPr>
            <a:spLocks noGrp="1" noChangeArrowheads="1"/>
          </p:cNvSpPr>
          <p:nvPr>
            <p:ph type="title"/>
          </p:nvPr>
        </p:nvSpPr>
        <p:spPr>
          <a:xfrm>
            <a:off x="0" y="0"/>
            <a:ext cx="3657600" cy="762000"/>
          </a:xfrm>
        </p:spPr>
        <p:txBody>
          <a:bodyPr/>
          <a:lstStyle/>
          <a:p>
            <a:pPr eaLnBrk="1" hangingPunct="1">
              <a:defRPr/>
            </a:pPr>
            <a:r>
              <a:rPr lang="ar-IQ" sz="2400" b="1" dirty="0">
                <a:solidFill>
                  <a:srgbClr val="060400"/>
                </a:solidFill>
                <a:effectLst>
                  <a:outerShdw blurRad="38100" dist="38100" dir="2700000" algn="tl">
                    <a:srgbClr val="FFFFFF"/>
                  </a:outerShdw>
                </a:effectLst>
                <a:latin typeface="Arial" charset="0"/>
                <a:ea typeface="ＭＳ Ｐゴシック" charset="0"/>
                <a:cs typeface="ＭＳ Ｐゴシック" charset="0"/>
              </a:rPr>
              <a:t>جبل </a:t>
            </a:r>
            <a:r>
              <a:rPr lang="ar-IQ" sz="2400" b="1" dirty="0" err="1">
                <a:solidFill>
                  <a:srgbClr val="060400"/>
                </a:solidFill>
                <a:effectLst>
                  <a:outerShdw blurRad="38100" dist="38100" dir="2700000" algn="tl">
                    <a:srgbClr val="FFFFFF"/>
                  </a:outerShdw>
                </a:effectLst>
                <a:latin typeface="Arial" charset="0"/>
                <a:ea typeface="ＭＳ Ｐゴシック" charset="0"/>
                <a:cs typeface="ＭＳ Ｐゴシック" charset="0"/>
              </a:rPr>
              <a:t>هيرودس</a:t>
            </a:r>
            <a:r>
              <a:rPr lang="ar-IQ" sz="2400" b="1" dirty="0">
                <a:solidFill>
                  <a:srgbClr val="060400"/>
                </a:solidFill>
                <a:effectLst>
                  <a:outerShdw blurRad="38100" dist="38100" dir="2700000" algn="tl">
                    <a:srgbClr val="FFFFFF"/>
                  </a:outerShdw>
                </a:effectLst>
                <a:latin typeface="Arial" charset="0"/>
                <a:ea typeface="ＭＳ Ｐゴシック" charset="0"/>
                <a:cs typeface="ＭＳ Ｐゴシック" charset="0"/>
              </a:rPr>
              <a:t> </a:t>
            </a:r>
            <a:endParaRPr lang="en-US" sz="2400" b="1" dirty="0">
              <a:solidFill>
                <a:srgbClr val="060400"/>
              </a:solidFill>
              <a:effectLst>
                <a:outerShdw blurRad="38100" dist="38100" dir="2700000" algn="tl">
                  <a:srgbClr val="FFFFFF"/>
                </a:outerShdw>
              </a:effectLst>
              <a:latin typeface="Arial" charset="0"/>
              <a:ea typeface="ＭＳ Ｐゴシック" charset="0"/>
              <a:cs typeface="ＭＳ Ｐゴシック" charset="0"/>
            </a:endParaRPr>
          </a:p>
        </p:txBody>
      </p:sp>
      <p:pic>
        <p:nvPicPr>
          <p:cNvPr id="272387" name="Picture 4" descr="herods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39000" y="4267200"/>
            <a:ext cx="1905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Up Arrow 1"/>
          <p:cNvSpPr/>
          <p:nvPr/>
        </p:nvSpPr>
        <p:spPr bwMode="auto">
          <a:xfrm rot="2242808">
            <a:off x="505506" y="5500634"/>
            <a:ext cx="1152128" cy="1463690"/>
          </a:xfrm>
          <a:prstGeom prst="up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Rectangle 4"/>
          <p:cNvSpPr/>
          <p:nvPr/>
        </p:nvSpPr>
        <p:spPr>
          <a:xfrm>
            <a:off x="-76200" y="-76200"/>
            <a:ext cx="9296400" cy="70104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a:ea typeface="Arial"/>
              <a:cs typeface="Arial"/>
            </a:endParaRPr>
          </a:p>
        </p:txBody>
      </p:sp>
      <p:pic>
        <p:nvPicPr>
          <p:cNvPr id="2" name="Picture 1"/>
          <p:cNvPicPr>
            <a:picLocks noChangeAspect="1"/>
          </p:cNvPicPr>
          <p:nvPr/>
        </p:nvPicPr>
        <p:blipFill>
          <a:blip r:embed="rId4"/>
          <a:stretch>
            <a:fillRect/>
          </a:stretch>
        </p:blipFill>
        <p:spPr>
          <a:xfrm>
            <a:off x="-123382" y="-47181"/>
            <a:ext cx="6981382" cy="6981382"/>
          </a:xfrm>
          <a:prstGeom prst="rect">
            <a:avLst/>
          </a:prstGeom>
        </p:spPr>
      </p:pic>
      <p:sp>
        <p:nvSpPr>
          <p:cNvPr id="124933" name="Rectangle 5"/>
          <p:cNvSpPr>
            <a:spLocks noGrp="1" noChangeArrowheads="1"/>
          </p:cNvSpPr>
          <p:nvPr>
            <p:ph type="title" idx="4294967295"/>
          </p:nvPr>
        </p:nvSpPr>
        <p:spPr>
          <a:xfrm>
            <a:off x="2362200" y="11263"/>
            <a:ext cx="6858000" cy="1139825"/>
          </a:xfrm>
        </p:spPr>
        <p:txBody>
          <a:bodyPr/>
          <a:lstStyle/>
          <a:p>
            <a:pPr eaLnBrk="1" hangingPunct="1">
              <a:defRPr/>
            </a:pPr>
            <a:r>
              <a:rPr lang="ar-IQ" sz="4400" b="1" dirty="0">
                <a:solidFill>
                  <a:schemeClr val="tx1"/>
                </a:solidFill>
                <a:effectLst/>
                <a:latin typeface="Tahoma" charset="0"/>
                <a:cs typeface="Arial" charset="0"/>
              </a:rPr>
              <a:t>مزامير الصعود 15</a:t>
            </a:r>
            <a:endParaRPr lang="en-US" sz="4400" b="1" dirty="0">
              <a:solidFill>
                <a:schemeClr val="tx1"/>
              </a:solidFill>
              <a:effectLst/>
              <a:latin typeface="Tahoma" charset="0"/>
              <a:cs typeface="Arial" charset="0"/>
            </a:endParaRPr>
          </a:p>
        </p:txBody>
      </p:sp>
      <p:sp>
        <p:nvSpPr>
          <p:cNvPr id="6" name="Rectangle 5"/>
          <p:cNvSpPr txBox="1">
            <a:spLocks noChangeArrowheads="1"/>
          </p:cNvSpPr>
          <p:nvPr/>
        </p:nvSpPr>
        <p:spPr bwMode="auto">
          <a:xfrm>
            <a:off x="2362200" y="1151088"/>
            <a:ext cx="68580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IQ" sz="3600" b="1" i="1" u="none" strike="noStrike" kern="1200" cap="none" spc="0" normalizeH="0" baseline="0" noProof="0" dirty="0" err="1">
                <a:ln>
                  <a:noFill/>
                </a:ln>
                <a:solidFill>
                  <a:srgbClr val="FFFFFF"/>
                </a:solidFill>
                <a:effectLst/>
                <a:uLnTx/>
                <a:uFillTx/>
                <a:latin typeface="Tahoma" charset="0"/>
                <a:ea typeface="ＭＳ Ｐゴシック" charset="0"/>
                <a:cs typeface="Arial" charset="0"/>
              </a:rPr>
              <a:t>المزامبر</a:t>
            </a:r>
            <a:r>
              <a:rPr kumimoji="0" lang="ar-IQ" sz="3600" b="1" i="1" u="none" strike="noStrike" kern="1200" cap="none" spc="0" normalizeH="0" baseline="0" noProof="0" dirty="0">
                <a:ln>
                  <a:noFill/>
                </a:ln>
                <a:solidFill>
                  <a:srgbClr val="FFFFFF"/>
                </a:solidFill>
                <a:effectLst/>
                <a:uLnTx/>
                <a:uFillTx/>
                <a:latin typeface="Tahoma" charset="0"/>
                <a:ea typeface="ＭＳ Ｐゴシック" charset="0"/>
                <a:cs typeface="Arial" charset="0"/>
              </a:rPr>
              <a:t> 120 – 134 </a:t>
            </a:r>
            <a:endParaRPr kumimoji="0" lang="en-US" sz="3600" b="1" i="1" u="none" strike="noStrike" kern="1200" cap="none" spc="0" normalizeH="0" baseline="0" noProof="0" dirty="0">
              <a:ln>
                <a:noFill/>
              </a:ln>
              <a:solidFill>
                <a:srgbClr val="FFFFFF"/>
              </a:solidFill>
              <a:effectLst/>
              <a:uLnTx/>
              <a:uFillTx/>
              <a:latin typeface="Tahoma" charset="0"/>
              <a:ea typeface="ＭＳ Ｐゴシック" charset="0"/>
              <a:cs typeface="Arial" charset="0"/>
            </a:endParaRPr>
          </a:p>
        </p:txBody>
      </p:sp>
    </p:spTree>
    <p:extLst>
      <p:ext uri="{BB962C8B-B14F-4D97-AF65-F5344CB8AC3E}">
        <p14:creationId xmlns:p14="http://schemas.microsoft.com/office/powerpoint/2010/main" val="1652351492"/>
      </p:ext>
    </p:extLst>
  </p:cSld>
  <p:clrMapOvr>
    <a:overrideClrMapping bg1="dk2" tx1="lt1" bg2="dk1" tx2="lt2" accent1="accent1" accent2="accent2" accent3="accent3" accent4="accent4" accent5="accent5" accent6="accent6" hlink="hlink" folHlink="folHlink"/>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4" descr="Southern steps with Psalms of Ascent, tb n09059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4" name="Title 1"/>
          <p:cNvSpPr>
            <a:spLocks noGrp="1"/>
          </p:cNvSpPr>
          <p:nvPr>
            <p:ph type="title"/>
          </p:nvPr>
        </p:nvSpPr>
        <p:spPr>
          <a:xfrm>
            <a:off x="4038600" y="5973764"/>
            <a:ext cx="5105400" cy="884237"/>
          </a:xfrm>
        </p:spPr>
        <p:txBody>
          <a:bodyPr/>
          <a:lstStyle/>
          <a:p>
            <a:r>
              <a:rPr lang="ar-IQ" dirty="0">
                <a:latin typeface="Arial" charset="0"/>
              </a:rPr>
              <a:t>الحجاج العصريون</a:t>
            </a:r>
            <a:endParaRPr lang="en-US" dirty="0">
              <a:latin typeface="Arial" charset="0"/>
            </a:endParaRPr>
          </a:p>
        </p:txBody>
      </p:sp>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3" descr="Southern steps with Psalms of Ascent, tb09180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58" name="Title 1"/>
          <p:cNvSpPr>
            <a:spLocks noGrp="1"/>
          </p:cNvSpPr>
          <p:nvPr>
            <p:ph type="title"/>
          </p:nvPr>
        </p:nvSpPr>
        <p:spPr>
          <a:xfrm>
            <a:off x="4038600" y="5973764"/>
            <a:ext cx="5105400" cy="884237"/>
          </a:xfrm>
        </p:spPr>
        <p:txBody>
          <a:bodyPr/>
          <a:lstStyle/>
          <a:p>
            <a:r>
              <a:rPr lang="ar-IQ" dirty="0">
                <a:latin typeface="Arial" charset="0"/>
              </a:rPr>
              <a:t>الحجاج العصريون </a:t>
            </a:r>
            <a:endParaRPr lang="en-US" dirty="0">
              <a:latin typeface="Arial" charset="0"/>
            </a:endParaRPr>
          </a:p>
        </p:txBody>
      </p:sp>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9144000" cy="990600"/>
          </a:xfrm>
          <a:solidFill>
            <a:schemeClr val="tx1"/>
          </a:solidFill>
          <a:effectLst>
            <a:outerShdw blurRad="63500" dist="38099" dir="2700000" algn="ctr" rotWithShape="0">
              <a:schemeClr val="tx2">
                <a:alpha val="74998"/>
              </a:schemeClr>
            </a:outerShdw>
          </a:effectLst>
        </p:spPr>
        <p:txBody>
          <a:bodyPr/>
          <a:lstStyle/>
          <a:p>
            <a:pPr eaLnBrk="1" hangingPunct="1">
              <a:defRPr/>
            </a:pPr>
            <a:r>
              <a:rPr lang="ar-IQ" dirty="0">
                <a:solidFill>
                  <a:schemeClr val="bg1"/>
                </a:solidFill>
                <a:ea typeface="+mj-ea"/>
              </a:rPr>
              <a:t>تصنيفات المزامير </a:t>
            </a:r>
            <a:r>
              <a:rPr lang="en-US" dirty="0">
                <a:solidFill>
                  <a:schemeClr val="bg1"/>
                </a:solidFill>
                <a:ea typeface="+mj-ea"/>
              </a:rPr>
              <a:t> </a:t>
            </a:r>
          </a:p>
        </p:txBody>
      </p:sp>
      <p:sp>
        <p:nvSpPr>
          <p:cNvPr id="48131" name="Rectangle 3"/>
          <p:cNvSpPr>
            <a:spLocks noGrp="1" noChangeArrowheads="1"/>
          </p:cNvSpPr>
          <p:nvPr>
            <p:ph type="body" sz="half" idx="1"/>
          </p:nvPr>
        </p:nvSpPr>
        <p:spPr>
          <a:xfrm>
            <a:off x="1259632" y="1219200"/>
            <a:ext cx="2812504" cy="5638800"/>
          </a:xfrm>
          <a:ln>
            <a:miter lim="800000"/>
            <a:headEnd/>
            <a:tailEnd/>
          </a:ln>
        </p:spPr>
        <p:txBody>
          <a:bodyPr/>
          <a:lstStyle/>
          <a:p>
            <a:pPr algn="r" rtl="1" eaLnBrk="1" hangingPunct="1">
              <a:defRPr/>
            </a:pPr>
            <a:r>
              <a:rPr lang="ar-IQ" sz="3200" b="1" dirty="0">
                <a:solidFill>
                  <a:schemeClr val="bg1"/>
                </a:solidFill>
                <a:effectLst>
                  <a:glow rad="203200">
                    <a:schemeClr val="tx2">
                      <a:alpha val="75000"/>
                    </a:schemeClr>
                  </a:glow>
                </a:effectLst>
                <a:ea typeface="+mn-ea"/>
              </a:rPr>
              <a:t>التسبيح</a:t>
            </a:r>
            <a:endParaRPr lang="en-US" sz="3200" b="1" dirty="0">
              <a:solidFill>
                <a:schemeClr val="bg1"/>
              </a:solidFill>
              <a:effectLst>
                <a:glow rad="203200">
                  <a:schemeClr val="tx2">
                    <a:alpha val="75000"/>
                  </a:schemeClr>
                </a:glow>
              </a:effectLst>
              <a:ea typeface="+mn-ea"/>
            </a:endParaRPr>
          </a:p>
          <a:p>
            <a:pPr algn="r" rtl="1" eaLnBrk="1" hangingPunct="1">
              <a:defRPr/>
            </a:pPr>
            <a:endParaRPr lang="en-US" sz="3200" b="1" dirty="0">
              <a:solidFill>
                <a:schemeClr val="bg1"/>
              </a:solidFill>
              <a:effectLst>
                <a:glow rad="203200">
                  <a:schemeClr val="tx2">
                    <a:alpha val="75000"/>
                  </a:schemeClr>
                </a:glow>
              </a:effectLst>
              <a:ea typeface="+mn-ea"/>
            </a:endParaRPr>
          </a:p>
          <a:p>
            <a:pPr algn="r" rtl="1" eaLnBrk="1" hangingPunct="1">
              <a:defRPr/>
            </a:pPr>
            <a:r>
              <a:rPr lang="ar-IQ" sz="3200" b="1" dirty="0" err="1">
                <a:solidFill>
                  <a:schemeClr val="bg1"/>
                </a:solidFill>
                <a:effectLst>
                  <a:glow rad="203200">
                    <a:schemeClr val="tx2">
                      <a:alpha val="75000"/>
                    </a:schemeClr>
                  </a:glow>
                </a:effectLst>
                <a:ea typeface="+mn-ea"/>
              </a:rPr>
              <a:t>المسيانية</a:t>
            </a:r>
            <a:endParaRPr lang="en-US" sz="3200" b="1" dirty="0">
              <a:solidFill>
                <a:schemeClr val="bg1"/>
              </a:solidFill>
              <a:effectLst>
                <a:glow rad="203200">
                  <a:schemeClr val="tx2">
                    <a:alpha val="75000"/>
                  </a:schemeClr>
                </a:glow>
              </a:effectLst>
              <a:ea typeface="+mn-ea"/>
            </a:endParaRPr>
          </a:p>
          <a:p>
            <a:pPr algn="r" rtl="1" eaLnBrk="1" hangingPunct="1">
              <a:defRPr/>
            </a:pPr>
            <a:endParaRPr lang="en-US" sz="3200" b="1" dirty="0">
              <a:solidFill>
                <a:schemeClr val="bg1"/>
              </a:solidFill>
              <a:effectLst>
                <a:glow rad="203200">
                  <a:schemeClr val="tx2">
                    <a:alpha val="75000"/>
                  </a:schemeClr>
                </a:glow>
              </a:effectLst>
              <a:ea typeface="+mn-ea"/>
            </a:endParaRPr>
          </a:p>
          <a:p>
            <a:pPr algn="r" rtl="1" eaLnBrk="1" hangingPunct="1">
              <a:defRPr/>
            </a:pPr>
            <a:r>
              <a:rPr lang="ar-IQ" sz="3200" b="1" dirty="0">
                <a:solidFill>
                  <a:schemeClr val="bg1"/>
                </a:solidFill>
                <a:effectLst>
                  <a:glow rad="203200">
                    <a:schemeClr val="tx2">
                      <a:alpha val="75000"/>
                    </a:schemeClr>
                  </a:glow>
                </a:effectLst>
                <a:ea typeface="+mn-ea"/>
              </a:rPr>
              <a:t>الرثاء</a:t>
            </a:r>
            <a:endParaRPr lang="en-US" sz="3200" b="1" dirty="0">
              <a:solidFill>
                <a:schemeClr val="bg1"/>
              </a:solidFill>
              <a:effectLst>
                <a:glow rad="203200">
                  <a:schemeClr val="tx2">
                    <a:alpha val="75000"/>
                  </a:schemeClr>
                </a:glow>
              </a:effectLst>
              <a:ea typeface="+mn-ea"/>
            </a:endParaRPr>
          </a:p>
          <a:p>
            <a:pPr algn="r" rtl="1" eaLnBrk="1" hangingPunct="1">
              <a:defRPr/>
            </a:pPr>
            <a:endParaRPr lang="en-US" sz="3200" b="1" dirty="0">
              <a:solidFill>
                <a:schemeClr val="bg1"/>
              </a:solidFill>
              <a:effectLst>
                <a:glow rad="203200">
                  <a:schemeClr val="tx2">
                    <a:alpha val="75000"/>
                  </a:schemeClr>
                </a:glow>
              </a:effectLst>
              <a:ea typeface="+mn-ea"/>
            </a:endParaRPr>
          </a:p>
          <a:p>
            <a:pPr algn="r" rtl="1" eaLnBrk="1" hangingPunct="1">
              <a:defRPr/>
            </a:pPr>
            <a:r>
              <a:rPr lang="ar-IQ" sz="3200" b="1" dirty="0">
                <a:solidFill>
                  <a:schemeClr val="bg1"/>
                </a:solidFill>
                <a:effectLst>
                  <a:glow rad="203200">
                    <a:schemeClr val="tx2">
                      <a:alpha val="75000"/>
                    </a:schemeClr>
                  </a:glow>
                </a:effectLst>
                <a:ea typeface="+mn-ea"/>
              </a:rPr>
              <a:t>الشهادة</a:t>
            </a:r>
            <a:endParaRPr lang="en-US" sz="3200" b="1" dirty="0">
              <a:solidFill>
                <a:schemeClr val="bg1"/>
              </a:solidFill>
              <a:effectLst>
                <a:glow rad="203200">
                  <a:schemeClr val="tx2">
                    <a:alpha val="75000"/>
                  </a:schemeClr>
                </a:glow>
              </a:effectLst>
              <a:ea typeface="+mn-ea"/>
            </a:endParaRPr>
          </a:p>
          <a:p>
            <a:pPr algn="r" rtl="1" eaLnBrk="1" hangingPunct="1">
              <a:defRPr/>
            </a:pPr>
            <a:endParaRPr lang="en-US" sz="3200" b="1" dirty="0">
              <a:solidFill>
                <a:schemeClr val="bg1"/>
              </a:solidFill>
              <a:effectLst>
                <a:glow rad="203200">
                  <a:schemeClr val="tx2">
                    <a:alpha val="75000"/>
                  </a:schemeClr>
                </a:glow>
              </a:effectLst>
              <a:ea typeface="+mn-ea"/>
            </a:endParaRPr>
          </a:p>
          <a:p>
            <a:pPr algn="r" rtl="1" eaLnBrk="1" hangingPunct="1">
              <a:defRPr/>
            </a:pPr>
            <a:r>
              <a:rPr lang="ar-IQ" sz="3200" b="1" dirty="0">
                <a:solidFill>
                  <a:schemeClr val="bg1"/>
                </a:solidFill>
                <a:effectLst>
                  <a:glow rad="203200">
                    <a:schemeClr val="tx2">
                      <a:alpha val="75000"/>
                    </a:schemeClr>
                  </a:glow>
                </a:effectLst>
                <a:ea typeface="+mn-ea"/>
              </a:rPr>
              <a:t>الصعود</a:t>
            </a:r>
            <a:endParaRPr lang="en-US" sz="3200" b="1" dirty="0">
              <a:solidFill>
                <a:schemeClr val="bg1"/>
              </a:solidFill>
              <a:effectLst>
                <a:glow rad="203200">
                  <a:schemeClr val="tx2">
                    <a:alpha val="75000"/>
                  </a:schemeClr>
                </a:glow>
              </a:effectLst>
              <a:ea typeface="+mn-ea"/>
            </a:endParaRPr>
          </a:p>
        </p:txBody>
      </p:sp>
      <p:sp>
        <p:nvSpPr>
          <p:cNvPr id="48132" name="Rectangle 4"/>
          <p:cNvSpPr>
            <a:spLocks noGrp="1" noChangeArrowheads="1"/>
          </p:cNvSpPr>
          <p:nvPr>
            <p:ph type="body" sz="half" idx="2"/>
          </p:nvPr>
        </p:nvSpPr>
        <p:spPr>
          <a:xfrm>
            <a:off x="4072136" y="1219200"/>
            <a:ext cx="2890664" cy="5638800"/>
          </a:xfrm>
          <a:noFill/>
          <a:ln>
            <a:noFill/>
            <a:miter lim="800000"/>
            <a:headEnd/>
            <a:tailEnd/>
          </a:ln>
        </p:spPr>
        <p:txBody>
          <a:bodyPr vert="horz" wrap="square" lIns="91440" tIns="45720" rIns="91440" bIns="45720" numCol="1" anchor="t" anchorCtr="0" compatLnSpc="1">
            <a:prstTxWarp prst="textNoShape">
              <a:avLst/>
            </a:prstTxWarp>
          </a:bodyPr>
          <a:lstStyle/>
          <a:p>
            <a:pPr algn="r" rtl="1" eaLnBrk="1" hangingPunct="1"/>
            <a:r>
              <a:rPr lang="ar-IQ" sz="3200" b="1" dirty="0">
                <a:solidFill>
                  <a:schemeClr val="bg1"/>
                </a:solidFill>
                <a:effectLst>
                  <a:glow rad="203200">
                    <a:schemeClr val="tx2">
                      <a:alpha val="75000"/>
                    </a:schemeClr>
                  </a:glow>
                </a:effectLst>
                <a:ea typeface="+mn-ea"/>
              </a:rPr>
              <a:t>الحكمة </a:t>
            </a:r>
            <a:endParaRPr lang="en-US" sz="3200" b="1" dirty="0">
              <a:solidFill>
                <a:schemeClr val="bg1"/>
              </a:solidFill>
              <a:effectLst>
                <a:glow rad="203200">
                  <a:schemeClr val="tx2">
                    <a:alpha val="75000"/>
                  </a:schemeClr>
                </a:glow>
              </a:effectLst>
              <a:ea typeface="+mn-ea"/>
            </a:endParaRPr>
          </a:p>
          <a:p>
            <a:pPr algn="r" rtl="1" eaLnBrk="1" hangingPunct="1"/>
            <a:endParaRPr lang="en-US" sz="3200" b="1" dirty="0">
              <a:solidFill>
                <a:schemeClr val="bg1"/>
              </a:solidFill>
              <a:effectLst>
                <a:glow rad="203200">
                  <a:schemeClr val="tx2">
                    <a:alpha val="75000"/>
                  </a:schemeClr>
                </a:glow>
              </a:effectLst>
              <a:ea typeface="+mn-ea"/>
            </a:endParaRPr>
          </a:p>
          <a:p>
            <a:pPr algn="r" rtl="1" eaLnBrk="1" hangingPunct="1"/>
            <a:r>
              <a:rPr lang="ar-IQ" sz="3200" b="1" dirty="0" err="1">
                <a:solidFill>
                  <a:schemeClr val="bg1"/>
                </a:solidFill>
                <a:effectLst>
                  <a:glow rad="203200">
                    <a:schemeClr val="tx2">
                      <a:alpha val="75000"/>
                    </a:schemeClr>
                  </a:glow>
                </a:effectLst>
                <a:ea typeface="+mn-ea"/>
              </a:rPr>
              <a:t>التوبه</a:t>
            </a:r>
            <a:endParaRPr lang="en-US" sz="3200" b="1" dirty="0">
              <a:solidFill>
                <a:schemeClr val="bg1"/>
              </a:solidFill>
              <a:effectLst>
                <a:glow rad="203200">
                  <a:schemeClr val="tx2">
                    <a:alpha val="75000"/>
                  </a:schemeClr>
                </a:glow>
              </a:effectLst>
              <a:ea typeface="+mn-ea"/>
            </a:endParaRPr>
          </a:p>
          <a:p>
            <a:pPr algn="r" rtl="1" eaLnBrk="1" hangingPunct="1"/>
            <a:endParaRPr lang="en-US" sz="3200" b="1" dirty="0">
              <a:solidFill>
                <a:schemeClr val="bg1"/>
              </a:solidFill>
              <a:effectLst>
                <a:glow rad="203200">
                  <a:schemeClr val="tx2">
                    <a:alpha val="75000"/>
                  </a:schemeClr>
                </a:glow>
              </a:effectLst>
              <a:ea typeface="+mn-ea"/>
            </a:endParaRPr>
          </a:p>
          <a:p>
            <a:pPr algn="r" rtl="1" eaLnBrk="1" hangingPunct="1"/>
            <a:r>
              <a:rPr lang="ar-IQ" sz="3200" b="1" dirty="0">
                <a:solidFill>
                  <a:schemeClr val="bg1"/>
                </a:solidFill>
                <a:effectLst>
                  <a:glow rad="203200">
                    <a:schemeClr val="tx2">
                      <a:alpha val="75000"/>
                    </a:schemeClr>
                  </a:glow>
                </a:effectLst>
                <a:ea typeface="+mn-ea"/>
              </a:rPr>
              <a:t>الطبيعة</a:t>
            </a:r>
            <a:endParaRPr lang="en-US" sz="3200" b="1" dirty="0">
              <a:solidFill>
                <a:schemeClr val="bg1"/>
              </a:solidFill>
              <a:effectLst>
                <a:glow rad="203200">
                  <a:schemeClr val="tx2">
                    <a:alpha val="75000"/>
                  </a:schemeClr>
                </a:glow>
              </a:effectLst>
              <a:ea typeface="+mn-ea"/>
            </a:endParaRPr>
          </a:p>
          <a:p>
            <a:pPr algn="r" rtl="1" eaLnBrk="1" hangingPunct="1"/>
            <a:endParaRPr lang="en-US" sz="3200" b="1" dirty="0">
              <a:solidFill>
                <a:schemeClr val="bg1"/>
              </a:solidFill>
              <a:effectLst>
                <a:glow rad="203200">
                  <a:schemeClr val="tx2">
                    <a:alpha val="75000"/>
                  </a:schemeClr>
                </a:glow>
              </a:effectLst>
              <a:ea typeface="+mn-ea"/>
            </a:endParaRPr>
          </a:p>
          <a:p>
            <a:pPr algn="r" rtl="1" eaLnBrk="1" hangingPunct="1"/>
            <a:r>
              <a:rPr lang="ar-IQ" sz="3200" b="1" dirty="0">
                <a:solidFill>
                  <a:schemeClr val="bg1"/>
                </a:solidFill>
                <a:effectLst>
                  <a:glow rad="203200">
                    <a:schemeClr val="tx2">
                      <a:alpha val="75000"/>
                    </a:schemeClr>
                  </a:glow>
                </a:effectLst>
                <a:ea typeface="+mn-ea"/>
              </a:rPr>
              <a:t>التاريخ</a:t>
            </a:r>
            <a:endParaRPr lang="en-US" sz="3200" b="1" dirty="0">
              <a:solidFill>
                <a:schemeClr val="bg1"/>
              </a:solidFill>
              <a:effectLst>
                <a:glow rad="203200">
                  <a:schemeClr val="tx2">
                    <a:alpha val="75000"/>
                  </a:schemeClr>
                </a:glow>
              </a:effectLst>
              <a:ea typeface="+mn-ea"/>
            </a:endParaRPr>
          </a:p>
          <a:p>
            <a:pPr marL="0" indent="0" algn="r" rtl="1" eaLnBrk="1" hangingPunct="1">
              <a:buNone/>
            </a:pPr>
            <a:r>
              <a:rPr lang="ar-IQ" sz="3200" b="1" dirty="0">
                <a:solidFill>
                  <a:schemeClr val="bg1"/>
                </a:solidFill>
                <a:effectLst>
                  <a:glow rad="203200">
                    <a:schemeClr val="tx2">
                      <a:alpha val="75000"/>
                    </a:schemeClr>
                  </a:glow>
                </a:effectLst>
                <a:ea typeface="+mn-ea"/>
              </a:rPr>
              <a:t> </a:t>
            </a:r>
            <a:endParaRPr lang="en-US" sz="3200" b="1" dirty="0">
              <a:solidFill>
                <a:schemeClr val="bg1"/>
              </a:solidFill>
              <a:effectLst>
                <a:glow rad="203200">
                  <a:schemeClr val="tx2">
                    <a:alpha val="75000"/>
                  </a:schemeClr>
                </a:glow>
              </a:effectLst>
              <a:ea typeface="+mn-ea"/>
            </a:endParaRPr>
          </a:p>
          <a:p>
            <a:pPr algn="r" rtl="1" eaLnBrk="1" hangingPunct="1"/>
            <a:r>
              <a:rPr lang="ar-IQ" sz="3200" b="1" dirty="0">
                <a:solidFill>
                  <a:schemeClr val="bg1"/>
                </a:solidFill>
                <a:effectLst>
                  <a:glow rad="203200">
                    <a:schemeClr val="tx2">
                      <a:alpha val="75000"/>
                    </a:schemeClr>
                  </a:glow>
                </a:effectLst>
                <a:ea typeface="+mn-ea"/>
              </a:rPr>
              <a:t>لعن</a:t>
            </a:r>
            <a:endParaRPr lang="en-US" sz="3200" b="1" dirty="0">
              <a:solidFill>
                <a:schemeClr val="bg1"/>
              </a:solidFill>
              <a:effectLst>
                <a:glow rad="203200">
                  <a:schemeClr val="tx2">
                    <a:alpha val="75000"/>
                  </a:schemeClr>
                </a:glow>
              </a:effectLst>
              <a:ea typeface="+mn-ea"/>
            </a:endParaRPr>
          </a:p>
        </p:txBody>
      </p:sp>
      <p:sp>
        <p:nvSpPr>
          <p:cNvPr id="154629" name="Text Box 5"/>
          <p:cNvSpPr txBox="1">
            <a:spLocks noChangeArrowheads="1"/>
          </p:cNvSpPr>
          <p:nvPr/>
        </p:nvSpPr>
        <p:spPr bwMode="auto">
          <a:xfrm>
            <a:off x="8299450" y="76208"/>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charset="0"/>
                <a:ea typeface="ＭＳ Ｐゴシック" charset="0"/>
              </a:rPr>
              <a:t>386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54630" name="Text Box 5"/>
          <p:cNvSpPr txBox="1">
            <a:spLocks noChangeArrowheads="1"/>
          </p:cNvSpPr>
          <p:nvPr/>
        </p:nvSpPr>
        <p:spPr bwMode="auto">
          <a:xfrm>
            <a:off x="8305811" y="533409"/>
            <a:ext cx="6030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p</a:t>
            </a:r>
            <a:r>
              <a:rPr kumimoji="0" lang="ar-IQ" sz="3200" b="1" i="0" u="none" strike="noStrike" kern="1200" cap="none" spc="0" normalizeH="0" baseline="0" noProof="0" dirty="0">
                <a:ln>
                  <a:noFill/>
                </a:ln>
                <a:solidFill>
                  <a:srgbClr val="FFFFFF"/>
                </a:solidFill>
                <a:effectLst/>
                <a:uLnTx/>
                <a:uFillTx/>
                <a:latin typeface="Arial" charset="0"/>
                <a:ea typeface="ＭＳ Ｐゴシック" charset="0"/>
              </a:rPr>
              <a:t>9</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470583841"/>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Rectangle 4"/>
          <p:cNvSpPr/>
          <p:nvPr/>
        </p:nvSpPr>
        <p:spPr>
          <a:xfrm>
            <a:off x="-76200" y="-76200"/>
            <a:ext cx="9296400" cy="70104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a:cs typeface="Arial"/>
            </a:endParaRPr>
          </a:p>
        </p:txBody>
      </p:sp>
      <p:sp>
        <p:nvSpPr>
          <p:cNvPr id="124933" name="Rectangle 5"/>
          <p:cNvSpPr>
            <a:spLocks noGrp="1" noChangeArrowheads="1"/>
          </p:cNvSpPr>
          <p:nvPr>
            <p:ph type="title" idx="4294967295"/>
          </p:nvPr>
        </p:nvSpPr>
        <p:spPr/>
        <p:txBody>
          <a:bodyPr/>
          <a:lstStyle/>
          <a:p>
            <a:pPr eaLnBrk="1" hangingPunct="1">
              <a:defRPr/>
            </a:pPr>
            <a:r>
              <a:rPr lang="ar-IQ" sz="4400" b="1" dirty="0">
                <a:effectLst/>
                <a:latin typeface="Tahoma" charset="0"/>
                <a:cs typeface="Arial" charset="0"/>
              </a:rPr>
              <a:t>التسبيح والرثاء</a:t>
            </a:r>
            <a:endParaRPr lang="en-US" sz="4400" b="1" dirty="0">
              <a:effectLst/>
              <a:latin typeface="Tahoma" charset="0"/>
              <a:cs typeface="Arial" charset="0"/>
            </a:endParaRPr>
          </a:p>
        </p:txBody>
      </p:sp>
      <p:pic>
        <p:nvPicPr>
          <p:cNvPr id="278532" name="Picture 3" descr="praise &amp; lamen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66812" y="1524003"/>
            <a:ext cx="6672263"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0577" name="Rectangle 2" descr="Green marble"/>
          <p:cNvSpPr>
            <a:spLocks noChangeArrowheads="1"/>
          </p:cNvSpPr>
          <p:nvPr/>
        </p:nvSpPr>
        <p:spPr bwMode="auto">
          <a:xfrm>
            <a:off x="0" y="0"/>
            <a:ext cx="9220200" cy="6350311"/>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charset="0"/>
              <a:ea typeface="ＭＳ Ｐゴシック" charset="0"/>
            </a:endParaRPr>
          </a:p>
        </p:txBody>
      </p:sp>
      <p:sp>
        <p:nvSpPr>
          <p:cNvPr id="280578" name="Text Box 3"/>
          <p:cNvSpPr txBox="1">
            <a:spLocks noChangeArrowheads="1"/>
          </p:cNvSpPr>
          <p:nvPr/>
        </p:nvSpPr>
        <p:spPr bwMode="auto">
          <a:xfrm>
            <a:off x="8458200" y="-76197"/>
            <a:ext cx="76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384</a:t>
            </a:r>
          </a:p>
        </p:txBody>
      </p:sp>
      <p:sp>
        <p:nvSpPr>
          <p:cNvPr id="116811" name="Rectangle 75"/>
          <p:cNvSpPr>
            <a:spLocks noGrp="1" noChangeArrowheads="1"/>
          </p:cNvSpPr>
          <p:nvPr>
            <p:ph type="title"/>
          </p:nvPr>
        </p:nvSpPr>
        <p:spPr>
          <a:xfrm>
            <a:off x="0" y="384184"/>
            <a:ext cx="9220200" cy="1139825"/>
          </a:xfrm>
          <a:solidFill>
            <a:srgbClr val="000099"/>
          </a:solidFill>
          <a:ln>
            <a:solidFill>
              <a:schemeClr val="tx1"/>
            </a:solidFill>
          </a:ln>
        </p:spPr>
        <p:txBody>
          <a:bodyPr anchorCtr="0"/>
          <a:lstStyle/>
          <a:p>
            <a:pPr algn="ctr" eaLnBrk="1" hangingPunct="1">
              <a:defRPr/>
            </a:pPr>
            <a:r>
              <a:rPr lang="ar-IQ" sz="3200" b="1" dirty="0">
                <a:solidFill>
                  <a:srgbClr val="FFFF00"/>
                </a:solidFill>
                <a:latin typeface="Arial" charset="0"/>
                <a:cs typeface="Arial" charset="0"/>
              </a:rPr>
              <a:t>المزامير الفردية مصن</a:t>
            </a:r>
            <a:r>
              <a:rPr lang="ar-JO" sz="3200" b="1" dirty="0">
                <a:solidFill>
                  <a:srgbClr val="FFFF00"/>
                </a:solidFill>
                <a:latin typeface="Arial" charset="0"/>
                <a:cs typeface="Arial" charset="0"/>
              </a:rPr>
              <a:t>ف</a:t>
            </a:r>
            <a:r>
              <a:rPr lang="ar-IQ" sz="3200" b="1" dirty="0">
                <a:solidFill>
                  <a:srgbClr val="FFFF00"/>
                </a:solidFill>
                <a:latin typeface="Arial" charset="0"/>
                <a:cs typeface="Arial" charset="0"/>
              </a:rPr>
              <a:t>ة بشكل عام </a:t>
            </a:r>
            <a:endParaRPr lang="en-US" sz="3600" b="1" dirty="0">
              <a:solidFill>
                <a:srgbClr val="FFFF00"/>
              </a:solidFill>
              <a:latin typeface="Arial" charset="0"/>
              <a:cs typeface="Arial" charset="0"/>
            </a:endParaRPr>
          </a:p>
        </p:txBody>
      </p:sp>
      <p:graphicFrame>
        <p:nvGraphicFramePr>
          <p:cNvPr id="116842" name="Group 106"/>
          <p:cNvGraphicFramePr>
            <a:graphicFrameLocks noGrp="1"/>
          </p:cNvGraphicFramePr>
          <p:nvPr>
            <p:ph idx="1"/>
            <p:extLst>
              <p:ext uri="{D42A27DB-BD31-4B8C-83A1-F6EECF244321}">
                <p14:modId xmlns:p14="http://schemas.microsoft.com/office/powerpoint/2010/main" val="2409367697"/>
              </p:ext>
            </p:extLst>
          </p:nvPr>
        </p:nvGraphicFramePr>
        <p:xfrm>
          <a:off x="-69586" y="1522505"/>
          <a:ext cx="9289787" cy="4902511"/>
        </p:xfrm>
        <a:graphic>
          <a:graphicData uri="http://schemas.openxmlformats.org/drawingml/2006/table">
            <a:tbl>
              <a:tblPr/>
              <a:tblGrid>
                <a:gridCol w="1625713">
                  <a:extLst>
                    <a:ext uri="{9D8B030D-6E8A-4147-A177-3AD203B41FA5}">
                      <a16:colId xmlns:a16="http://schemas.microsoft.com/office/drawing/2014/main" val="20000"/>
                    </a:ext>
                  </a:extLst>
                </a:gridCol>
                <a:gridCol w="1161223">
                  <a:extLst>
                    <a:ext uri="{9D8B030D-6E8A-4147-A177-3AD203B41FA5}">
                      <a16:colId xmlns:a16="http://schemas.microsoft.com/office/drawing/2014/main" val="20001"/>
                    </a:ext>
                  </a:extLst>
                </a:gridCol>
                <a:gridCol w="2399862">
                  <a:extLst>
                    <a:ext uri="{9D8B030D-6E8A-4147-A177-3AD203B41FA5}">
                      <a16:colId xmlns:a16="http://schemas.microsoft.com/office/drawing/2014/main" val="20002"/>
                    </a:ext>
                  </a:extLst>
                </a:gridCol>
                <a:gridCol w="978976">
                  <a:extLst>
                    <a:ext uri="{9D8B030D-6E8A-4147-A177-3AD203B41FA5}">
                      <a16:colId xmlns:a16="http://schemas.microsoft.com/office/drawing/2014/main" val="20003"/>
                    </a:ext>
                  </a:extLst>
                </a:gridCol>
                <a:gridCol w="1316053">
                  <a:extLst>
                    <a:ext uri="{9D8B030D-6E8A-4147-A177-3AD203B41FA5}">
                      <a16:colId xmlns:a16="http://schemas.microsoft.com/office/drawing/2014/main" val="20004"/>
                    </a:ext>
                  </a:extLst>
                </a:gridCol>
                <a:gridCol w="1807960">
                  <a:extLst>
                    <a:ext uri="{9D8B030D-6E8A-4147-A177-3AD203B41FA5}">
                      <a16:colId xmlns:a16="http://schemas.microsoft.com/office/drawing/2014/main" val="20005"/>
                    </a:ext>
                  </a:extLst>
                </a:gridCol>
              </a:tblGrid>
              <a:tr h="2421965">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IQ" sz="3200" b="1" i="0" u="none" strike="noStrike" cap="none" normalizeH="0" baseline="0" dirty="0">
                          <a:ln>
                            <a:noFill/>
                          </a:ln>
                          <a:solidFill>
                            <a:srgbClr val="FFFF66"/>
                          </a:solidFill>
                          <a:effectLst>
                            <a:outerShdw blurRad="38100" dist="38100" dir="2700000" algn="tl">
                              <a:srgbClr val="000000"/>
                            </a:outerShdw>
                          </a:effectLst>
                          <a:latin typeface="Arial"/>
                          <a:ea typeface="ＭＳ Ｐゴシック" charset="0"/>
                          <a:cs typeface="Arial"/>
                        </a:rPr>
                        <a:t>التسبيح ( عبادة )</a:t>
                      </a:r>
                      <a:r>
                        <a:rPr kumimoji="0" lang="en-US" sz="3200" b="1" i="0" u="none" strike="noStrike" cap="none" normalizeH="0" baseline="0" dirty="0">
                          <a:ln>
                            <a:noFill/>
                          </a:ln>
                          <a:solidFill>
                            <a:srgbClr val="FFFF66"/>
                          </a:solidFill>
                          <a:effectLst>
                            <a:outerShdw blurRad="38100" dist="38100" dir="2700000" algn="tl">
                              <a:srgbClr val="000000"/>
                            </a:outerShdw>
                          </a:effectLst>
                          <a:latin typeface="Arial"/>
                          <a:ea typeface="ＭＳ Ｐゴシック" charset="0"/>
                          <a:cs typeface="Arial"/>
                        </a:rPr>
                        <a:t>: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IQ" sz="2800" b="1" i="0" u="none" strike="noStrike" cap="none" normalizeH="0" baseline="0" dirty="0">
                          <a:ln>
                            <a:noFill/>
                          </a:ln>
                          <a:solidFill>
                            <a:srgbClr val="FFFFFF"/>
                          </a:solidFill>
                          <a:effectLst>
                            <a:outerShdw blurRad="38100" dist="38100" dir="2700000" algn="tl">
                              <a:srgbClr val="000000"/>
                            </a:outerShdw>
                          </a:effectLst>
                          <a:latin typeface="Arial"/>
                          <a:ea typeface="ＭＳ Ｐゴシック" charset="0"/>
                          <a:cs typeface="Arial"/>
                        </a:rPr>
                        <a:t>عبادة الله</a:t>
                      </a:r>
                      <a:r>
                        <a:rPr kumimoji="0" lang="en-US" sz="2800" b="1" i="0" u="none" strike="noStrike" cap="none" normalizeH="0" baseline="0" dirty="0">
                          <a:ln>
                            <a:noFill/>
                          </a:ln>
                          <a:solidFill>
                            <a:srgbClr val="FFFF00"/>
                          </a:solidFill>
                          <a:effectLst>
                            <a:outerShdw blurRad="38100" dist="38100" dir="2700000" algn="tl">
                              <a:srgbClr val="000000"/>
                            </a:outerShdw>
                          </a:effectLst>
                          <a:latin typeface="Arial"/>
                          <a:ea typeface="ＭＳ Ｐゴシック" charset="0"/>
                          <a:cs typeface="Arial"/>
                        </a:rPr>
                        <a:t> </a:t>
                      </a:r>
                      <a:br>
                        <a:rPr kumimoji="0" lang="en-US" sz="2800" b="1" i="0" u="none" strike="noStrike" cap="none" normalizeH="0" baseline="0" dirty="0">
                          <a:ln>
                            <a:noFill/>
                          </a:ln>
                          <a:solidFill>
                            <a:srgbClr val="FFFF00"/>
                          </a:solidFill>
                          <a:effectLst>
                            <a:outerShdw blurRad="38100" dist="38100" dir="2700000" algn="tl">
                              <a:srgbClr val="000000"/>
                            </a:outerShdw>
                          </a:effectLst>
                          <a:latin typeface="Arial"/>
                          <a:ea typeface="ＭＳ Ｐゴシック" charset="0"/>
                          <a:cs typeface="Arial"/>
                        </a:rPr>
                      </a:br>
                      <a:r>
                        <a:rPr kumimoji="0" lang="ar-IQ" sz="2800" b="1" i="0" u="none" strike="noStrike" cap="none" normalizeH="0" baseline="0" dirty="0" err="1">
                          <a:ln>
                            <a:noFill/>
                          </a:ln>
                          <a:solidFill>
                            <a:srgbClr val="FFFF00"/>
                          </a:solidFill>
                          <a:effectLst>
                            <a:outerShdw blurRad="38100" dist="38100" dir="2700000" algn="tl">
                              <a:srgbClr val="000000"/>
                            </a:outerShdw>
                          </a:effectLst>
                          <a:latin typeface="Arial"/>
                          <a:ea typeface="ＭＳ Ｐゴシック" charset="0"/>
                          <a:cs typeface="Arial"/>
                        </a:rPr>
                        <a:t>لاجل</a:t>
                      </a:r>
                      <a:r>
                        <a:rPr kumimoji="0" lang="ar-IQ" sz="2800" b="1" i="0" u="none" strike="noStrike" cap="none" normalizeH="0" baseline="0" dirty="0">
                          <a:ln>
                            <a:noFill/>
                          </a:ln>
                          <a:solidFill>
                            <a:srgbClr val="FFFF00"/>
                          </a:solidFill>
                          <a:effectLst>
                            <a:outerShdw blurRad="38100" dist="38100" dir="2700000" algn="tl">
                              <a:srgbClr val="000000"/>
                            </a:outerShdw>
                          </a:effectLst>
                          <a:latin typeface="Arial"/>
                          <a:ea typeface="ＭＳ Ｐゴシック" charset="0"/>
                          <a:cs typeface="Arial"/>
                        </a:rPr>
                        <a:t> ما فعله  </a:t>
                      </a:r>
                      <a:r>
                        <a:rPr kumimoji="0" lang="ar-IQ" sz="2800" b="1" i="0" u="none" strike="noStrike" cap="none" normalizeH="0" baseline="0" dirty="0" err="1">
                          <a:ln>
                            <a:noFill/>
                          </a:ln>
                          <a:solidFill>
                            <a:srgbClr val="FFFF00"/>
                          </a:solidFill>
                          <a:effectLst>
                            <a:outerShdw blurRad="38100" dist="38100" dir="2700000" algn="tl">
                              <a:srgbClr val="000000"/>
                            </a:outerShdw>
                          </a:effectLst>
                          <a:latin typeface="Arial"/>
                          <a:ea typeface="ＭＳ Ｐゴシック" charset="0"/>
                          <a:cs typeface="Arial"/>
                        </a:rPr>
                        <a:t>ولاجل</a:t>
                      </a:r>
                      <a:r>
                        <a:rPr kumimoji="0" lang="ar-IQ" sz="2800" b="1" i="0" u="none" strike="noStrike" cap="none" normalizeH="0" baseline="0" dirty="0">
                          <a:ln>
                            <a:noFill/>
                          </a:ln>
                          <a:solidFill>
                            <a:srgbClr val="FFFF00"/>
                          </a:solidFill>
                          <a:effectLst>
                            <a:outerShdw blurRad="38100" dist="38100" dir="2700000" algn="tl">
                              <a:srgbClr val="000000"/>
                            </a:outerShdw>
                          </a:effectLst>
                          <a:latin typeface="Arial"/>
                          <a:ea typeface="ＭＳ Ｐゴシック" charset="0"/>
                          <a:cs typeface="Arial"/>
                        </a:rPr>
                        <a:t> من هو </a:t>
                      </a:r>
                      <a:endParaRPr kumimoji="0" lang="en-US" sz="2800" b="0" i="0" u="none" strike="noStrike" cap="none" normalizeH="0" baseline="0" dirty="0">
                        <a:ln>
                          <a:noFill/>
                        </a:ln>
                        <a:solidFill>
                          <a:srgbClr val="FFFF00"/>
                        </a:solidFill>
                        <a:effectLst>
                          <a:outerShdw blurRad="38100" dist="38100" dir="2700000" algn="tl">
                            <a:srgbClr val="000000"/>
                          </a:outerShdw>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IQ" sz="3200" b="1" i="0" u="none" strike="noStrike" cap="none" normalizeH="0" baseline="0" dirty="0">
                          <a:ln>
                            <a:noFill/>
                          </a:ln>
                          <a:solidFill>
                            <a:srgbClr val="FFFF66"/>
                          </a:solidFill>
                          <a:effectLst>
                            <a:outerShdw blurRad="38100" dist="38100" dir="2700000" algn="tl">
                              <a:srgbClr val="000000"/>
                            </a:outerShdw>
                          </a:effectLst>
                          <a:latin typeface="Arial"/>
                          <a:ea typeface="ＭＳ Ｐゴシック" charset="0"/>
                          <a:cs typeface="Arial"/>
                        </a:rPr>
                        <a:t>رثاء (صبر )</a:t>
                      </a:r>
                      <a:r>
                        <a:rPr kumimoji="0" lang="en-US" sz="3200" b="1" i="0" u="none" strike="noStrike" cap="none" normalizeH="0" baseline="0" dirty="0">
                          <a:ln>
                            <a:noFill/>
                          </a:ln>
                          <a:solidFill>
                            <a:srgbClr val="FFFF66"/>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800" b="1" i="0" u="none" strike="noStrike" cap="none" normalizeH="0" baseline="0" dirty="0">
                          <a:ln>
                            <a:noFill/>
                          </a:ln>
                          <a:solidFill>
                            <a:srgbClr val="FFFF00"/>
                          </a:solidFill>
                          <a:effectLst>
                            <a:outerShdw blurRad="38100" dist="38100" dir="2700000" algn="tl">
                              <a:srgbClr val="000000"/>
                            </a:outerShdw>
                          </a:effectLst>
                          <a:latin typeface="Arial"/>
                          <a:ea typeface="ＭＳ Ｐゴシック" charset="0"/>
                          <a:cs typeface="Arial"/>
                        </a:rPr>
                        <a:t> </a:t>
                      </a:r>
                      <a:r>
                        <a:rPr kumimoji="0" lang="ar-IQ" sz="2800" b="1" i="0" u="none" strike="noStrike" cap="none" normalizeH="0" baseline="0" dirty="0">
                          <a:ln>
                            <a:noFill/>
                          </a:ln>
                          <a:solidFill>
                            <a:srgbClr val="FFFF00"/>
                          </a:solidFill>
                          <a:effectLst>
                            <a:outerShdw blurRad="38100" dist="38100" dir="2700000" algn="tl">
                              <a:srgbClr val="000000"/>
                            </a:outerShdw>
                          </a:effectLst>
                          <a:latin typeface="Arial"/>
                          <a:ea typeface="ＭＳ Ｐゴシック" charset="0"/>
                          <a:cs typeface="Arial"/>
                        </a:rPr>
                        <a:t>طلب من الله بناءً على ما فعله</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IQ" sz="2800" b="1" i="0" u="none" strike="noStrike" cap="none" normalizeH="0" baseline="0" dirty="0" err="1">
                          <a:ln>
                            <a:noFill/>
                          </a:ln>
                          <a:solidFill>
                            <a:srgbClr val="FFFF00"/>
                          </a:solidFill>
                          <a:effectLst>
                            <a:outerShdw blurRad="38100" dist="38100" dir="2700000" algn="tl">
                              <a:srgbClr val="000000"/>
                            </a:outerShdw>
                          </a:effectLst>
                          <a:latin typeface="Arial"/>
                          <a:ea typeface="ＭＳ Ｐゴシック" charset="0"/>
                          <a:cs typeface="Arial"/>
                        </a:rPr>
                        <a:t>ولاجل</a:t>
                      </a:r>
                      <a:r>
                        <a:rPr kumimoji="0" lang="ar-IQ" sz="2800" b="1" i="0" u="none" strike="noStrike" cap="none" normalizeH="0" baseline="0" dirty="0">
                          <a:ln>
                            <a:noFill/>
                          </a:ln>
                          <a:solidFill>
                            <a:srgbClr val="FFFF00"/>
                          </a:solidFill>
                          <a:effectLst>
                            <a:outerShdw blurRad="38100" dist="38100" dir="2700000" algn="tl">
                              <a:srgbClr val="000000"/>
                            </a:outerShdw>
                          </a:effectLst>
                          <a:latin typeface="Arial"/>
                          <a:ea typeface="ＭＳ Ｐゴシック" charset="0"/>
                          <a:cs typeface="Arial"/>
                        </a:rPr>
                        <a:t> من هو</a:t>
                      </a:r>
                      <a:endParaRPr kumimoji="0" lang="en-US" sz="2800" b="0" i="0" u="none" strike="noStrike" cap="none" normalizeH="0" baseline="0" dirty="0">
                        <a:ln>
                          <a:noFill/>
                        </a:ln>
                        <a:solidFill>
                          <a:srgbClr val="FFFF00"/>
                        </a:solidFill>
                        <a:effectLst>
                          <a:outerShdw blurRad="38100" dist="38100" dir="2700000" algn="tl">
                            <a:srgbClr val="000000"/>
                          </a:outerShdw>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692407">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IQ" sz="2400" b="1" i="0" u="none" strike="noStrike" cap="none" normalizeH="0" baseline="0" dirty="0">
                          <a:ln>
                            <a:noFill/>
                          </a:ln>
                          <a:solidFill>
                            <a:srgbClr val="FFFF66"/>
                          </a:solidFill>
                          <a:effectLst>
                            <a:outerShdw blurRad="38100" dist="38100" dir="2700000" algn="tl">
                              <a:srgbClr val="000000"/>
                            </a:outerShdw>
                          </a:effectLst>
                          <a:latin typeface="Arial"/>
                          <a:ea typeface="ＭＳ Ｐゴシック" charset="0"/>
                          <a:cs typeface="Arial"/>
                        </a:rPr>
                        <a:t>تصريحي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IQ" sz="2400" b="1" i="0" u="none" strike="noStrike" cap="none" normalizeH="0" baseline="0" dirty="0">
                          <a:ln>
                            <a:noFill/>
                          </a:ln>
                          <a:solidFill>
                            <a:srgbClr val="FFFF66"/>
                          </a:solidFill>
                          <a:effectLst>
                            <a:outerShdw blurRad="38100" dist="38100" dir="2700000" algn="tl">
                              <a:srgbClr val="000000"/>
                            </a:outerShdw>
                          </a:effectLst>
                          <a:latin typeface="Arial"/>
                          <a:ea typeface="ＭＳ Ｐゴシック" charset="0"/>
                          <a:cs typeface="Arial"/>
                        </a:rPr>
                        <a:t>عمل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IQ" sz="2400" b="1" i="0" u="none" strike="noStrike" cap="none" normalizeH="0" baseline="0" dirty="0">
                          <a:ln>
                            <a:noFill/>
                          </a:ln>
                          <a:solidFill>
                            <a:srgbClr val="FFFF66"/>
                          </a:solidFill>
                          <a:effectLst>
                            <a:outerShdw blurRad="38100" dist="38100" dir="2700000" algn="tl">
                              <a:srgbClr val="000000"/>
                            </a:outerShdw>
                          </a:effectLst>
                          <a:latin typeface="Arial"/>
                          <a:ea typeface="ＭＳ Ｐゴシック" charset="0"/>
                          <a:cs typeface="Arial"/>
                        </a:rPr>
                        <a:t>الله</a:t>
                      </a:r>
                      <a:endParaRPr kumimoji="0" lang="en-US" sz="2800" b="1" i="0" u="none" strike="noStrike" cap="none" normalizeH="0" baseline="0" dirty="0">
                        <a:ln>
                          <a:noFill/>
                        </a:ln>
                        <a:solidFill>
                          <a:srgbClr val="FFFF66"/>
                        </a:solidFill>
                        <a:effectLst>
                          <a:outerShdw blurRad="38100" dist="38100" dir="2700000" algn="tl">
                            <a:srgbClr val="000000"/>
                          </a:outerShdw>
                        </a:effectLst>
                        <a:latin typeface="Arial"/>
                        <a:ea typeface="ＭＳ Ｐゴシック" charset="0"/>
                        <a:cs typeface="Arial"/>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IQ" sz="2400" b="1" i="0" u="none" strike="noStrike" cap="none" normalizeH="0" baseline="0" dirty="0">
                          <a:ln>
                            <a:noFill/>
                          </a:ln>
                          <a:solidFill>
                            <a:srgbClr val="FFFF66"/>
                          </a:solidFill>
                          <a:effectLst>
                            <a:outerShdw blurRad="38100" dist="38100" dir="2700000" algn="tl">
                              <a:srgbClr val="000000"/>
                            </a:outerShdw>
                          </a:effectLst>
                          <a:latin typeface="Arial"/>
                          <a:ea typeface="ＭＳ Ｐゴシック" charset="0"/>
                          <a:cs typeface="Arial"/>
                        </a:rPr>
                        <a:t>وصفي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IQ" sz="2400" b="1" i="0" u="none" strike="noStrike" cap="none" normalizeH="0" baseline="0" dirty="0">
                          <a:ln>
                            <a:noFill/>
                          </a:ln>
                          <a:solidFill>
                            <a:srgbClr val="FFFF66"/>
                          </a:solidFill>
                          <a:effectLst>
                            <a:outerShdw blurRad="38100" dist="38100" dir="2700000" algn="tl">
                              <a:srgbClr val="000000"/>
                            </a:outerShdw>
                          </a:effectLst>
                          <a:latin typeface="Arial"/>
                          <a:ea typeface="ＭＳ Ｐゴシック" charset="0"/>
                          <a:cs typeface="Arial"/>
                        </a:rPr>
                        <a:t>صفات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IQ" sz="2400" b="1" i="0" u="none" strike="noStrike" cap="none" normalizeH="0" baseline="0" dirty="0">
                          <a:ln>
                            <a:noFill/>
                          </a:ln>
                          <a:solidFill>
                            <a:srgbClr val="FFFF66"/>
                          </a:solidFill>
                          <a:effectLst>
                            <a:outerShdw blurRad="38100" dist="38100" dir="2700000" algn="tl">
                              <a:srgbClr val="000000"/>
                            </a:outerShdw>
                          </a:effectLst>
                          <a:latin typeface="Arial"/>
                          <a:ea typeface="ＭＳ Ｐゴシック" charset="0"/>
                          <a:cs typeface="Arial"/>
                        </a:rPr>
                        <a:t>الله</a:t>
                      </a:r>
                      <a:endParaRPr kumimoji="0" lang="en-US" sz="2400" b="1" i="0" u="none" strike="noStrike" cap="none" normalizeH="0" baseline="0" dirty="0">
                        <a:ln>
                          <a:noFill/>
                        </a:ln>
                        <a:solidFill>
                          <a:srgbClr val="FFFF66"/>
                        </a:solidFill>
                        <a:effectLst>
                          <a:outerShdw blurRad="38100" dist="38100" dir="2700000" algn="tl">
                            <a:srgbClr val="000000"/>
                          </a:outerShdw>
                        </a:effectLst>
                        <a:latin typeface="Arial"/>
                        <a:ea typeface="ＭＳ Ｐゴシック" charset="0"/>
                        <a:cs typeface="Arial"/>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IQ" sz="2800" b="1" i="0" u="none" strike="noStrike" cap="none" normalizeH="0" baseline="0" dirty="0">
                          <a:ln>
                            <a:noFill/>
                          </a:ln>
                          <a:solidFill>
                            <a:srgbClr val="FFFF66"/>
                          </a:solidFill>
                          <a:effectLst>
                            <a:outerShdw blurRad="38100" dist="38100" dir="2700000" algn="tl">
                              <a:srgbClr val="000000"/>
                            </a:outerShdw>
                          </a:effectLst>
                          <a:latin typeface="Arial"/>
                          <a:ea typeface="ＭＳ Ｐゴシック" charset="0"/>
                          <a:cs typeface="Arial"/>
                        </a:rPr>
                        <a:t>الفرد</a:t>
                      </a:r>
                      <a:endParaRPr kumimoji="0" lang="en-US" sz="2800" b="1" i="0" u="none" strike="noStrike" cap="none" normalizeH="0" baseline="0" dirty="0">
                        <a:ln>
                          <a:noFill/>
                        </a:ln>
                        <a:solidFill>
                          <a:srgbClr val="FFFF66"/>
                        </a:solidFill>
                        <a:effectLst>
                          <a:outerShdw blurRad="38100" dist="38100" dir="2700000" algn="tl">
                            <a:srgbClr val="000000"/>
                          </a:outerShdw>
                        </a:effectLst>
                        <a:latin typeface="Arial"/>
                        <a:ea typeface="ＭＳ Ｐゴシック" charset="0"/>
                        <a:cs typeface="Arial"/>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IQ" sz="2800" b="1" i="0" u="none" strike="noStrike" cap="none" normalizeH="0" baseline="0" dirty="0">
                          <a:ln>
                            <a:noFill/>
                          </a:ln>
                          <a:solidFill>
                            <a:srgbClr val="FFFF66"/>
                          </a:solidFill>
                          <a:effectLst>
                            <a:outerShdw blurRad="38100" dist="38100" dir="2700000" algn="tl">
                              <a:srgbClr val="000000"/>
                            </a:outerShdw>
                          </a:effectLst>
                          <a:latin typeface="Arial"/>
                          <a:ea typeface="ＭＳ Ｐゴシック" charset="0"/>
                          <a:cs typeface="Arial"/>
                        </a:rPr>
                        <a:t>الناس</a:t>
                      </a:r>
                      <a:endParaRPr kumimoji="0" lang="en-US" sz="2800" b="0" i="0" u="none" strike="noStrike" cap="none" normalizeH="0" baseline="0" dirty="0">
                        <a:ln>
                          <a:noFill/>
                        </a:ln>
                        <a:solidFill>
                          <a:srgbClr val="FFFF66"/>
                        </a:solidFill>
                        <a:effectLst>
                          <a:outerShdw blurRad="38100" dist="38100" dir="2700000" algn="tl">
                            <a:srgbClr val="000000"/>
                          </a:outerShdw>
                        </a:effectLst>
                        <a:latin typeface="Arial"/>
                        <a:ea typeface="ＭＳ Ｐゴシック" charset="0"/>
                        <a:cs typeface="Arial"/>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8813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IQ" sz="1900" b="1" i="0" u="none" strike="noStrike" cap="none" normalizeH="0" baseline="0" dirty="0">
                          <a:ln>
                            <a:noFill/>
                          </a:ln>
                          <a:solidFill>
                            <a:srgbClr val="FFFF66"/>
                          </a:solidFill>
                          <a:effectLst>
                            <a:outerShdw blurRad="38100" dist="38100" dir="2700000" algn="tl">
                              <a:srgbClr val="000000"/>
                            </a:outerShdw>
                          </a:effectLst>
                          <a:latin typeface="Arial"/>
                          <a:ea typeface="ＭＳ Ｐゴシック" charset="0"/>
                          <a:cs typeface="Arial"/>
                        </a:rPr>
                        <a:t>الفرد</a:t>
                      </a:r>
                      <a:endParaRPr kumimoji="0" lang="en-US" sz="1900" b="1" i="0" u="none" strike="noStrike" cap="none" normalizeH="0" baseline="0" dirty="0">
                        <a:ln>
                          <a:noFill/>
                        </a:ln>
                        <a:solidFill>
                          <a:srgbClr val="FFFF66"/>
                        </a:solidFill>
                        <a:effectLst>
                          <a:outerShdw blurRad="38100" dist="38100" dir="2700000" algn="tl">
                            <a:srgbClr val="000000"/>
                          </a:outerShdw>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IQ" sz="1900" b="1" i="0" u="none" strike="noStrike" cap="none" normalizeH="0" baseline="0" dirty="0">
                          <a:ln>
                            <a:noFill/>
                          </a:ln>
                          <a:solidFill>
                            <a:srgbClr val="FFFF66"/>
                          </a:solidFill>
                          <a:effectLst>
                            <a:outerShdw blurRad="38100" dist="38100" dir="2700000" algn="tl">
                              <a:srgbClr val="000000"/>
                            </a:outerShdw>
                          </a:effectLst>
                          <a:latin typeface="Arial"/>
                          <a:ea typeface="ＭＳ Ｐゴシック" charset="0"/>
                          <a:cs typeface="Arial"/>
                        </a:rPr>
                        <a:t>الناس</a:t>
                      </a:r>
                      <a:endParaRPr kumimoji="0" lang="en-US" sz="1900" b="1" i="0" u="none" strike="noStrike" cap="none" normalizeH="0" baseline="0" dirty="0">
                        <a:ln>
                          <a:noFill/>
                        </a:ln>
                        <a:solidFill>
                          <a:srgbClr val="FFFF66"/>
                        </a:solidFill>
                        <a:effectLst>
                          <a:outerShdw blurRad="38100" dist="38100" dir="2700000" algn="tl">
                            <a:srgbClr val="000000"/>
                          </a:outerShdw>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IQ" sz="2000" b="1" i="0" u="none" strike="noStrike" cap="none" normalizeH="0" baseline="0" dirty="0">
                          <a:ln>
                            <a:noFill/>
                          </a:ln>
                          <a:solidFill>
                            <a:srgbClr val="FFFF66"/>
                          </a:solidFill>
                          <a:effectLst>
                            <a:outerShdw blurRad="38100" dist="38100" dir="2700000" algn="tl">
                              <a:srgbClr val="000000"/>
                            </a:outerShdw>
                          </a:effectLst>
                          <a:latin typeface="Arial"/>
                          <a:ea typeface="ＭＳ Ｐゴシック" charset="0"/>
                          <a:cs typeface="Arial"/>
                        </a:rPr>
                        <a:t>يفتح </a:t>
                      </a:r>
                      <a:endParaRPr kumimoji="0" lang="en-US" sz="2000" b="1" i="0" u="none" strike="noStrike" cap="none" normalizeH="0" baseline="0" dirty="0">
                        <a:ln>
                          <a:noFill/>
                        </a:ln>
                        <a:solidFill>
                          <a:srgbClr val="FFFF66"/>
                        </a:solidFill>
                        <a:effectLst>
                          <a:outerShdw blurRad="38100" dist="38100" dir="2700000" algn="tl">
                            <a:srgbClr val="000000"/>
                          </a:outerShdw>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IQ" sz="2000" b="1" i="0" u="none" strike="noStrike" cap="none" normalizeH="0" baseline="0" dirty="0">
                          <a:ln>
                            <a:noFill/>
                          </a:ln>
                          <a:solidFill>
                            <a:srgbClr val="FFFF66"/>
                          </a:solidFill>
                          <a:effectLst>
                            <a:outerShdw blurRad="38100" dist="38100" dir="2700000" algn="tl">
                              <a:srgbClr val="000000"/>
                            </a:outerShdw>
                          </a:effectLst>
                          <a:latin typeface="Arial"/>
                          <a:ea typeface="ＭＳ Ｐゴシック" charset="0"/>
                          <a:cs typeface="Arial"/>
                        </a:rPr>
                        <a:t>يسمع</a:t>
                      </a:r>
                      <a:endParaRPr kumimoji="0" lang="en-US" sz="2000" b="1" i="0" u="none" strike="noStrike" cap="none" normalizeH="0" baseline="0" dirty="0">
                        <a:ln>
                          <a:noFill/>
                        </a:ln>
                        <a:solidFill>
                          <a:srgbClr val="FFFF66"/>
                        </a:solidFill>
                        <a:effectLst>
                          <a:outerShdw blurRad="38100" dist="38100" dir="2700000" algn="tl">
                            <a:srgbClr val="000000"/>
                          </a:outerShdw>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2"/>
                  </a:ext>
                </a:extLst>
              </a:tr>
            </a:tbl>
          </a:graphicData>
        </a:graphic>
      </p:graphicFrame>
      <p:sp>
        <p:nvSpPr>
          <p:cNvPr id="116841" name="Text Box 105"/>
          <p:cNvSpPr txBox="1">
            <a:spLocks noChangeArrowheads="1"/>
          </p:cNvSpPr>
          <p:nvPr/>
        </p:nvSpPr>
        <p:spPr bwMode="auto">
          <a:xfrm>
            <a:off x="12" y="-76197"/>
            <a:ext cx="2241319" cy="461665"/>
          </a:xfrm>
          <a:prstGeom prst="rect">
            <a:avLst/>
          </a:prstGeom>
          <a:noFill/>
          <a:ln w="9525">
            <a:noFill/>
            <a:miter lim="800000"/>
            <a:headEnd/>
            <a:tailEnd/>
          </a:ln>
          <a:effectLst>
            <a:outerShdw blurRad="63500" dist="35921" dir="2700000" algn="ctr" rotWithShape="0">
              <a:srgbClr val="100D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0" i="0" u="none" strike="noStrike" kern="1200" cap="none" spc="0" normalizeH="0" baseline="0" noProof="0" dirty="0">
                <a:ln>
                  <a:noFill/>
                </a:ln>
                <a:solidFill>
                  <a:srgbClr val="EAEAEA"/>
                </a:solidFill>
                <a:effectLst/>
                <a:uLnTx/>
                <a:uFillTx/>
                <a:latin typeface="Arial" pitchFamily="-105" charset="0"/>
                <a:ea typeface="Arial" pitchFamily="-105" charset="0"/>
                <a:cs typeface="Arial" pitchFamily="-105" charset="0"/>
              </a:rPr>
              <a:t>المصدر : ويسترمان </a:t>
            </a:r>
            <a:endParaRPr kumimoji="0" lang="en-US" sz="2400" b="0" i="0" u="none" strike="noStrike" kern="1200" cap="none" spc="0" normalizeH="0" baseline="0" noProof="0" dirty="0">
              <a:ln>
                <a:noFill/>
              </a:ln>
              <a:solidFill>
                <a:srgbClr val="EAEAEA"/>
              </a:solidFill>
              <a:effectLst/>
              <a:uLnTx/>
              <a:uFillTx/>
              <a:latin typeface="Arial" pitchFamily="-105" charset="0"/>
              <a:ea typeface="Arial" pitchFamily="-105" charset="0"/>
              <a:cs typeface="Arial" pitchFamily="-105" charset="0"/>
            </a:endParaRPr>
          </a:p>
        </p:txBody>
      </p:sp>
      <p:sp>
        <p:nvSpPr>
          <p:cNvPr id="280604" name="Text Box 3"/>
          <p:cNvSpPr txBox="1">
            <a:spLocks noChangeArrowheads="1"/>
          </p:cNvSpPr>
          <p:nvPr/>
        </p:nvSpPr>
        <p:spPr bwMode="auto">
          <a:xfrm>
            <a:off x="8458200" y="319096"/>
            <a:ext cx="76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P 7</a:t>
            </a:r>
          </a:p>
        </p:txBody>
      </p:sp>
    </p:spTree>
    <p:extLst>
      <p:ext uri="{BB962C8B-B14F-4D97-AF65-F5344CB8AC3E}">
        <p14:creationId xmlns:p14="http://schemas.microsoft.com/office/powerpoint/2010/main" val="2529698072"/>
      </p:ext>
    </p:extLst>
  </p:cSld>
  <p:clrMapOvr>
    <a:overrideClrMapping bg1="lt1" tx1="dk1" bg2="lt2" tx2="dk2" accent1="accent1" accent2="accent2" accent3="accent3" accent4="accent4" accent5="accent5" accent6="accent6" hlink="hlink" folHlink="folHlink"/>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Rectangle 4"/>
          <p:cNvSpPr/>
          <p:nvPr/>
        </p:nvSpPr>
        <p:spPr>
          <a:xfrm>
            <a:off x="-76200" y="-76200"/>
            <a:ext cx="9296400" cy="70104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a:cs typeface="Arial"/>
            </a:endParaRPr>
          </a:p>
        </p:txBody>
      </p:sp>
      <p:sp>
        <p:nvSpPr>
          <p:cNvPr id="124933" name="Rectangle 5"/>
          <p:cNvSpPr>
            <a:spLocks noGrp="1" noChangeArrowheads="1"/>
          </p:cNvSpPr>
          <p:nvPr>
            <p:ph type="title" idx="4294967295"/>
          </p:nvPr>
        </p:nvSpPr>
        <p:spPr>
          <a:xfrm>
            <a:off x="0" y="277821"/>
            <a:ext cx="6858000" cy="1139825"/>
          </a:xfrm>
        </p:spPr>
        <p:txBody>
          <a:bodyPr/>
          <a:lstStyle/>
          <a:p>
            <a:pPr eaLnBrk="1" hangingPunct="1">
              <a:defRPr/>
            </a:pPr>
            <a:r>
              <a:rPr lang="ar-IQ" sz="4400" b="1" dirty="0">
                <a:effectLst/>
                <a:latin typeface="Tahoma" charset="0"/>
                <a:cs typeface="Arial" charset="0"/>
              </a:rPr>
              <a:t>صلي المزامير</a:t>
            </a:r>
            <a:endParaRPr lang="en-US" sz="4400" b="1" dirty="0">
              <a:effectLst/>
              <a:latin typeface="Tahoma" charset="0"/>
              <a:cs typeface="Arial" charset="0"/>
            </a:endParaRPr>
          </a:p>
        </p:txBody>
      </p:sp>
      <p:pic>
        <p:nvPicPr>
          <p:cNvPr id="282628" name="Picture 3" descr="praise &amp; lamen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6800" y="1524003"/>
            <a:ext cx="335280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p:cNvSpPr>
            <a:spLocks noChangeArrowheads="1"/>
          </p:cNvSpPr>
          <p:nvPr/>
        </p:nvSpPr>
        <p:spPr bwMode="auto">
          <a:xfrm>
            <a:off x="1" y="2159016"/>
            <a:ext cx="91440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3600" b="1" i="0" u="none" strike="noStrike" kern="1200" cap="none" spc="0" normalizeH="0" baseline="0" noProof="0" dirty="0">
                <a:ln>
                  <a:noFill/>
                </a:ln>
                <a:solidFill>
                  <a:srgbClr val="FFFFFF"/>
                </a:solidFill>
                <a:effectLst/>
                <a:uLnTx/>
                <a:uFillTx/>
                <a:latin typeface="Arial" charset="0"/>
                <a:ea typeface="ＭＳ Ｐゴシック" charset="0"/>
                <a:sym typeface="Symbol" charset="0"/>
              </a:rPr>
              <a:t>اهتفوا ايها الصديقين بالرب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3600" b="1" i="0" u="none" strike="noStrike" kern="1200" cap="none" spc="0" normalizeH="0" baseline="0" noProof="0" dirty="0">
                <a:ln>
                  <a:noFill/>
                </a:ln>
                <a:solidFill>
                  <a:srgbClr val="FFFFFF"/>
                </a:solidFill>
                <a:effectLst/>
                <a:uLnTx/>
                <a:uFillTx/>
                <a:latin typeface="Arial" charset="0"/>
                <a:ea typeface="ＭＳ Ｐゴシック" charset="0"/>
                <a:sym typeface="Symbol" charset="0"/>
              </a:rPr>
              <a:t>بالمستقيمين يليق التسبيح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3600" b="1" i="0" u="none" strike="noStrike" kern="1200" cap="none" spc="0" normalizeH="0" baseline="0" noProof="0" dirty="0">
                <a:ln>
                  <a:noFill/>
                </a:ln>
                <a:solidFill>
                  <a:srgbClr val="FFFFFF"/>
                </a:solidFill>
                <a:effectLst/>
                <a:uLnTx/>
                <a:uFillTx/>
                <a:latin typeface="Arial" charset="0"/>
                <a:ea typeface="ＭＳ Ｐゴシック" charset="0"/>
                <a:sym typeface="Symbol" charset="0"/>
              </a:rPr>
              <a:t>احمدوا الرب بالعود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3600" b="1" i="0" u="none" strike="noStrike" kern="1200" cap="none" spc="0" normalizeH="0" baseline="0" noProof="0" dirty="0">
                <a:ln>
                  <a:noFill/>
                </a:ln>
                <a:solidFill>
                  <a:srgbClr val="FFFFFF"/>
                </a:solidFill>
                <a:effectLst/>
                <a:uLnTx/>
                <a:uFillTx/>
                <a:latin typeface="Arial" charset="0"/>
                <a:ea typeface="ＭＳ Ｐゴシック" charset="0"/>
                <a:sym typeface="Symbol" charset="0"/>
              </a:rPr>
              <a:t>بربابة ذات عشرة اوتار رنموا له ,</a:t>
            </a:r>
            <a:r>
              <a:rPr kumimoji="0" lang="ar-IQ" sz="3600" b="1" i="0" u="none" strike="noStrike" kern="1200" cap="none" spc="0" normalizeH="0" baseline="0" noProof="0" dirty="0" err="1">
                <a:ln>
                  <a:noFill/>
                </a:ln>
                <a:solidFill>
                  <a:srgbClr val="FFFFFF"/>
                </a:solidFill>
                <a:effectLst/>
                <a:uLnTx/>
                <a:uFillTx/>
                <a:latin typeface="Arial" charset="0"/>
                <a:ea typeface="ＭＳ Ｐゴシック" charset="0"/>
                <a:sym typeface="Symbol" charset="0"/>
              </a:rPr>
              <a:t>غنو</a:t>
            </a:r>
            <a:r>
              <a:rPr kumimoji="0" lang="ar-IQ" sz="3600" b="1" i="0" u="none" strike="noStrike" kern="1200" cap="none" spc="0" normalizeH="0" baseline="0" noProof="0" dirty="0">
                <a:ln>
                  <a:noFill/>
                </a:ln>
                <a:solidFill>
                  <a:srgbClr val="FFFFFF"/>
                </a:solidFill>
                <a:effectLst/>
                <a:uLnTx/>
                <a:uFillTx/>
                <a:latin typeface="Arial" charset="0"/>
                <a:ea typeface="ＭＳ Ｐゴシック" charset="0"/>
                <a:sym typeface="Symbol" charset="0"/>
              </a:rPr>
              <a:t> له اغنية جديدة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3600" b="1" i="0" u="none" strike="noStrike" kern="1200" cap="none" spc="0" normalizeH="0" baseline="0" noProof="0" dirty="0">
                <a:ln>
                  <a:noFill/>
                </a:ln>
                <a:solidFill>
                  <a:srgbClr val="FFFFFF"/>
                </a:solidFill>
                <a:effectLst/>
                <a:uLnTx/>
                <a:uFillTx/>
                <a:latin typeface="Arial" charset="0"/>
                <a:ea typeface="ＭＳ Ｐゴシック" charset="0"/>
                <a:sym typeface="Symbol" charset="0"/>
              </a:rPr>
              <a:t>احسنوا العزف بهتاف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sym typeface="Symbol" charset="0"/>
              </a:rPr>
              <a:t> </a:t>
            </a:r>
            <a:r>
              <a:rPr kumimoji="0" lang="ar-IQ" sz="3600" b="1" i="0" u="none" strike="noStrike" kern="1200" cap="none" spc="0" normalizeH="0" baseline="0" noProof="0" dirty="0">
                <a:ln>
                  <a:noFill/>
                </a:ln>
                <a:solidFill>
                  <a:srgbClr val="FFFFFF"/>
                </a:solidFill>
                <a:effectLst/>
                <a:uLnTx/>
                <a:uFillTx/>
                <a:latin typeface="Arial" charset="0"/>
                <a:ea typeface="ＭＳ Ｐゴシック" charset="0"/>
                <a:sym typeface="Symbol" charset="0"/>
              </a:rPr>
              <a:t>3 </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sym typeface="Symbol" charset="0"/>
              </a:rPr>
              <a:t> - </a:t>
            </a:r>
            <a:r>
              <a:rPr kumimoji="0" lang="ar-IQ" sz="3600" b="1" i="0" u="none" strike="noStrike" kern="1200" cap="none" spc="0" normalizeH="0" baseline="0" noProof="0" dirty="0">
                <a:ln>
                  <a:noFill/>
                </a:ln>
                <a:solidFill>
                  <a:srgbClr val="FFFFFF"/>
                </a:solidFill>
                <a:effectLst/>
                <a:uLnTx/>
                <a:uFillTx/>
                <a:latin typeface="Arial" charset="0"/>
                <a:ea typeface="ＭＳ Ｐゴシック" charset="0"/>
                <a:sym typeface="Symbol" charset="0"/>
              </a:rPr>
              <a:t>مزمور 33 : 1</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sym typeface="Symbo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sym typeface="Symbol" charset="0"/>
            </a:endParaRPr>
          </a:p>
        </p:txBody>
      </p:sp>
      <p:sp>
        <p:nvSpPr>
          <p:cNvPr id="133123" name="Rectangle 3"/>
          <p:cNvSpPr>
            <a:spLocks noGrp="1" noChangeArrowheads="1"/>
          </p:cNvSpPr>
          <p:nvPr>
            <p:ph type="title" idx="4294967295"/>
          </p:nvPr>
        </p:nvSpPr>
        <p:spPr/>
        <p:txBody>
          <a:bodyPr/>
          <a:lstStyle/>
          <a:p>
            <a:pPr eaLnBrk="1" hangingPunct="1">
              <a:defRPr/>
            </a:pPr>
            <a:r>
              <a:rPr lang="ar-IQ" b="1" dirty="0">
                <a:latin typeface="Tahoma" charset="0"/>
                <a:cs typeface="Arial" charset="0"/>
              </a:rPr>
              <a:t>مدح وصفي</a:t>
            </a:r>
            <a:endParaRPr lang="en-US" b="1" dirty="0">
              <a:latin typeface="Tahoma" charset="0"/>
              <a:cs typeface="Arial" charset="0"/>
            </a:endParaRP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b="1" dirty="0">
                <a:effectLst>
                  <a:glow rad="101600">
                    <a:schemeClr val="tx1">
                      <a:alpha val="99000"/>
                    </a:schemeClr>
                  </a:glow>
                </a:effectLst>
              </a:rPr>
              <a:t>الموضوع الرئيسي</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36281"/>
            <a:ext cx="9144000" cy="28048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تسبيح الله والشعور به</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۳۸٠</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المزامير</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64254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5943600" cy="2438400"/>
          </a:xfrm>
          <a:solidFill>
            <a:schemeClr val="accent6"/>
          </a:solidFill>
        </p:spPr>
        <p:txBody>
          <a:bodyPr/>
          <a:lstStyle/>
          <a:p>
            <a:pPr>
              <a:defRPr/>
            </a:pPr>
            <a:r>
              <a:rPr lang="ar-IQ" sz="4800" b="1" dirty="0">
                <a:effectLst/>
                <a:latin typeface="Arial"/>
                <a:cs typeface="Arial"/>
              </a:rPr>
              <a:t>نحتاج ان نسبح الرب </a:t>
            </a:r>
            <a:br>
              <a:rPr lang="ar-IQ" sz="4800" b="1" dirty="0">
                <a:effectLst/>
                <a:latin typeface="Arial"/>
                <a:cs typeface="Arial"/>
              </a:rPr>
            </a:br>
            <a:r>
              <a:rPr lang="ar-IQ" sz="4800" b="1" dirty="0">
                <a:effectLst/>
                <a:latin typeface="Arial"/>
                <a:cs typeface="Arial"/>
              </a:rPr>
              <a:t>اليوم</a:t>
            </a:r>
            <a:endParaRPr lang="en-US" sz="4800" b="1" dirty="0">
              <a:effectLst/>
              <a:latin typeface="Arial"/>
              <a:cs typeface="Arial"/>
            </a:endParaRPr>
          </a:p>
        </p:txBody>
      </p:sp>
      <p:pic>
        <p:nvPicPr>
          <p:cNvPr id="286722" name="Picture 2" descr="bored_in_church.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379672"/>
            <a:ext cx="9144000"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23" name="Picture 3" descr="Praise God with Opened Arm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43600" y="3"/>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24" name="Text Box 3"/>
          <p:cNvSpPr txBox="1">
            <a:spLocks noChangeArrowheads="1"/>
          </p:cNvSpPr>
          <p:nvPr/>
        </p:nvSpPr>
        <p:spPr bwMode="auto">
          <a:xfrm>
            <a:off x="8305800" y="319096"/>
            <a:ext cx="76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P 7</a:t>
            </a:r>
          </a:p>
        </p:txBody>
      </p:sp>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2" descr="Picture1 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5" name="Rectangle 3"/>
          <p:cNvSpPr>
            <a:spLocks noGrp="1" noChangeArrowheads="1"/>
          </p:cNvSpPr>
          <p:nvPr>
            <p:ph type="body" idx="1"/>
          </p:nvPr>
        </p:nvSpPr>
        <p:spPr>
          <a:xfrm>
            <a:off x="1752600" y="1417637"/>
            <a:ext cx="5638800" cy="563563"/>
          </a:xfrm>
          <a:noFill/>
        </p:spPr>
        <p:txBody>
          <a:bodyPr/>
          <a:lstStyle/>
          <a:p>
            <a:pPr algn="r" rtl="1" eaLnBrk="1" hangingPunct="1">
              <a:lnSpc>
                <a:spcPct val="90000"/>
              </a:lnSpc>
            </a:pPr>
            <a:r>
              <a:rPr lang="ar-IQ" b="1" dirty="0">
                <a:solidFill>
                  <a:srgbClr val="E5F8FB"/>
                </a:solidFill>
                <a:latin typeface="Arial" charset="0"/>
              </a:rPr>
              <a:t>ترنيمة مدح وصفي </a:t>
            </a:r>
            <a:endParaRPr lang="en-US" dirty="0">
              <a:solidFill>
                <a:srgbClr val="E5F8FB"/>
              </a:solidFill>
              <a:latin typeface="Arial" charset="0"/>
            </a:endParaRPr>
          </a:p>
        </p:txBody>
      </p:sp>
      <p:sp>
        <p:nvSpPr>
          <p:cNvPr id="356356" name="Text Box 4"/>
          <p:cNvSpPr txBox="1">
            <a:spLocks noChangeArrowheads="1"/>
          </p:cNvSpPr>
          <p:nvPr/>
        </p:nvSpPr>
        <p:spPr bwMode="auto">
          <a:xfrm>
            <a:off x="1066800" y="2071246"/>
            <a:ext cx="7543800" cy="3733800"/>
          </a:xfrm>
          <a:prstGeom prst="rect">
            <a:avLst/>
          </a:prstGeom>
          <a:solidFill>
            <a:srgbClr val="F8F8F8"/>
          </a:solidFill>
          <a:ln w="9525">
            <a:solidFill>
              <a:schemeClr val="tx1"/>
            </a:solidFill>
            <a:miter lim="800000"/>
            <a:headEnd/>
            <a:tailEnd/>
          </a:ln>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3600" b="0" i="1" u="none" strike="noStrike" kern="1200" cap="none" spc="0" normalizeH="0" baseline="0" noProof="0" dirty="0">
                <a:ln>
                  <a:noFill/>
                </a:ln>
                <a:solidFill>
                  <a:srgbClr val="0033CC"/>
                </a:solidFill>
                <a:effectLst/>
                <a:uLnTx/>
                <a:uFillTx/>
                <a:latin typeface="Arial" charset="0"/>
                <a:ea typeface="ＭＳ Ｐゴシック" charset="0"/>
              </a:rPr>
              <a:t>رنموا للرب ترنيمة جديدة </a:t>
            </a:r>
            <a:r>
              <a:rPr kumimoji="0" lang="ar-IQ" sz="3600" b="0" i="1" u="none" strike="noStrike" kern="1200" cap="none" spc="0" normalizeH="0" baseline="0" noProof="0" dirty="0" err="1">
                <a:ln>
                  <a:noFill/>
                </a:ln>
                <a:solidFill>
                  <a:srgbClr val="0033CC"/>
                </a:solidFill>
                <a:effectLst/>
                <a:uLnTx/>
                <a:uFillTx/>
                <a:latin typeface="Arial" charset="0"/>
                <a:ea typeface="ＭＳ Ｐゴシック" charset="0"/>
              </a:rPr>
              <a:t>لانه</a:t>
            </a:r>
            <a:r>
              <a:rPr kumimoji="0" lang="ar-IQ" sz="3600" b="0" i="1" u="none" strike="noStrike" kern="1200" cap="none" spc="0" normalizeH="0" baseline="0" noProof="0" dirty="0">
                <a:ln>
                  <a:noFill/>
                </a:ln>
                <a:solidFill>
                  <a:srgbClr val="0033CC"/>
                </a:solidFill>
                <a:effectLst/>
                <a:uLnTx/>
                <a:uFillTx/>
                <a:latin typeface="Arial" charset="0"/>
                <a:ea typeface="ＭＳ Ｐゴシック" charset="0"/>
              </a:rPr>
              <a:t>  صنع عجائب,</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IQ" sz="3600" b="0" i="1" u="none" strike="noStrike" kern="1200" cap="none" spc="0" normalizeH="0" baseline="0" noProof="0" dirty="0">
              <a:ln>
                <a:noFill/>
              </a:ln>
              <a:solidFill>
                <a:srgbClr val="0033CC"/>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3600" b="0" i="1" u="none" strike="noStrike" kern="1200" cap="none" spc="0" normalizeH="0" baseline="0" noProof="0" dirty="0">
                <a:ln>
                  <a:noFill/>
                </a:ln>
                <a:solidFill>
                  <a:srgbClr val="0033CC"/>
                </a:solidFill>
                <a:effectLst/>
                <a:uLnTx/>
                <a:uFillTx/>
                <a:latin typeface="Arial" charset="0"/>
                <a:ea typeface="ＭＳ Ｐゴシック" charset="0"/>
              </a:rPr>
              <a:t>خلصتهُ يمينه وذراع قدسه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IQ" sz="3600" b="0" i="1" u="none" strike="noStrike" kern="1200" cap="none" spc="0" normalizeH="0" baseline="0" noProof="0" dirty="0">
              <a:ln>
                <a:noFill/>
              </a:ln>
              <a:solidFill>
                <a:srgbClr val="0033CC"/>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3600" b="0" i="1" u="none" strike="noStrike" kern="1200" cap="none" spc="0" normalizeH="0" baseline="0" noProof="0" dirty="0">
                <a:ln>
                  <a:noFill/>
                </a:ln>
                <a:solidFill>
                  <a:srgbClr val="0033CC"/>
                </a:solidFill>
                <a:effectLst/>
                <a:uLnTx/>
                <a:uFillTx/>
                <a:latin typeface="Arial" charset="0"/>
                <a:ea typeface="ＭＳ Ｐゴシック" charset="0"/>
              </a:rPr>
              <a:t>  مزمور    98 :  1</a:t>
            </a:r>
            <a:endParaRPr kumimoji="0" lang="en-US" sz="3600" b="0" i="0" u="none" strike="noStrike" kern="1200" cap="none" spc="0" normalizeH="0" baseline="0" noProof="0" dirty="0">
              <a:ln>
                <a:noFill/>
              </a:ln>
              <a:solidFill>
                <a:srgbClr val="0033CC"/>
              </a:solidFill>
              <a:effectLst/>
              <a:uLnTx/>
              <a:uFillTx/>
              <a:latin typeface="Arial" charset="0"/>
              <a:ea typeface="ＭＳ Ｐゴシック" charset="0"/>
            </a:endParaRPr>
          </a:p>
        </p:txBody>
      </p:sp>
      <p:sp>
        <p:nvSpPr>
          <p:cNvPr id="287748" name="Rectangle 6"/>
          <p:cNvSpPr>
            <a:spLocks noGrp="1" noChangeArrowheads="1"/>
          </p:cNvSpPr>
          <p:nvPr>
            <p:ph type="title"/>
          </p:nvPr>
        </p:nvSpPr>
        <p:spPr>
          <a:xfrm>
            <a:off x="381000" y="381001"/>
            <a:ext cx="8229600" cy="707886"/>
          </a:xfrm>
          <a:noFill/>
        </p:spPr>
        <p:txBody>
          <a:bodyPr anchor="t">
            <a:spAutoFit/>
          </a:bodyPr>
          <a:lstStyle/>
          <a:p>
            <a:pPr eaLnBrk="1" hangingPunct="1">
              <a:spcBef>
                <a:spcPct val="50000"/>
              </a:spcBef>
            </a:pPr>
            <a:r>
              <a:rPr lang="ar-IQ" sz="4000" dirty="0">
                <a:solidFill>
                  <a:srgbClr val="E5F8FB"/>
                </a:solidFill>
                <a:latin typeface="Arial" charset="0"/>
              </a:rPr>
              <a:t>انواع المزامير </a:t>
            </a:r>
            <a:endParaRPr lang="en-US" sz="4000" dirty="0">
              <a:solidFill>
                <a:srgbClr val="E5F8FB"/>
              </a:solidFill>
              <a:latin typeface="Arial" charset="0"/>
            </a:endParaRPr>
          </a:p>
        </p:txBody>
      </p:sp>
      <p:sp>
        <p:nvSpPr>
          <p:cNvPr id="356359" name="Text Box 7"/>
          <p:cNvSpPr txBox="1">
            <a:spLocks noChangeArrowheads="1"/>
          </p:cNvSpPr>
          <p:nvPr/>
        </p:nvSpPr>
        <p:spPr bwMode="auto">
          <a:xfrm>
            <a:off x="8153412" y="76208"/>
            <a:ext cx="875561"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388</a:t>
            </a:r>
            <a:r>
              <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c</a:t>
            </a:r>
          </a:p>
        </p:txBody>
      </p:sp>
      <p:sp>
        <p:nvSpPr>
          <p:cNvPr id="7" name="Text Box 7"/>
          <p:cNvSpPr txBox="1">
            <a:spLocks noChangeArrowheads="1"/>
          </p:cNvSpPr>
          <p:nvPr/>
        </p:nvSpPr>
        <p:spPr bwMode="auto">
          <a:xfrm>
            <a:off x="8153400" y="457209"/>
            <a:ext cx="815480"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P </a:t>
            </a: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28</a:t>
            </a:r>
            <a:endPar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iterate type="lt">
                                    <p:tmAbs val="0"/>
                                  </p:iterate>
                                  <p:childTnLst>
                                    <p:set>
                                      <p:cBhvr>
                                        <p:cTn id="6" dur="1" fill="hold">
                                          <p:stCondLst>
                                            <p:cond delay="0"/>
                                          </p:stCondLst>
                                        </p:cTn>
                                        <p:tgtEl>
                                          <p:spTgt spid="3563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9" presetClass="entr" presetSubtype="0" decel="100000" fill="hold" grpId="0" nodeType="clickEffect">
                                  <p:stCondLst>
                                    <p:cond delay="0"/>
                                  </p:stCondLst>
                                  <p:childTnLst>
                                    <p:set>
                                      <p:cBhvr>
                                        <p:cTn id="10" dur="1" fill="hold">
                                          <p:stCondLst>
                                            <p:cond delay="0"/>
                                          </p:stCondLst>
                                        </p:cTn>
                                        <p:tgtEl>
                                          <p:spTgt spid="356356"/>
                                        </p:tgtEl>
                                        <p:attrNameLst>
                                          <p:attrName>style.visibility</p:attrName>
                                        </p:attrNameLst>
                                      </p:cBhvr>
                                      <p:to>
                                        <p:strVal val="visible"/>
                                      </p:to>
                                    </p:set>
                                    <p:anim calcmode="lin" valueType="num">
                                      <p:cBhvr>
                                        <p:cTn id="11" dur="3000" fill="hold"/>
                                        <p:tgtEl>
                                          <p:spTgt spid="356356"/>
                                        </p:tgtEl>
                                        <p:attrNameLst>
                                          <p:attrName>ppt_w</p:attrName>
                                        </p:attrNameLst>
                                      </p:cBhvr>
                                      <p:tavLst>
                                        <p:tav tm="0">
                                          <p:val>
                                            <p:fltVal val="0"/>
                                          </p:val>
                                        </p:tav>
                                        <p:tav tm="100000">
                                          <p:val>
                                            <p:strVal val="#ppt_w"/>
                                          </p:val>
                                        </p:tav>
                                      </p:tavLst>
                                    </p:anim>
                                    <p:anim calcmode="lin" valueType="num">
                                      <p:cBhvr>
                                        <p:cTn id="12" dur="3000" fill="hold"/>
                                        <p:tgtEl>
                                          <p:spTgt spid="356356"/>
                                        </p:tgtEl>
                                        <p:attrNameLst>
                                          <p:attrName>ppt_h</p:attrName>
                                        </p:attrNameLst>
                                      </p:cBhvr>
                                      <p:tavLst>
                                        <p:tav tm="0">
                                          <p:val>
                                            <p:fltVal val="0"/>
                                          </p:val>
                                        </p:tav>
                                        <p:tav tm="100000">
                                          <p:val>
                                            <p:strVal val="#ppt_h"/>
                                          </p:val>
                                        </p:tav>
                                      </p:tavLst>
                                    </p:anim>
                                    <p:anim calcmode="lin" valueType="num">
                                      <p:cBhvr>
                                        <p:cTn id="13" dur="3000" fill="hold"/>
                                        <p:tgtEl>
                                          <p:spTgt spid="356356"/>
                                        </p:tgtEl>
                                        <p:attrNameLst>
                                          <p:attrName>style.rotation</p:attrName>
                                        </p:attrNameLst>
                                      </p:cBhvr>
                                      <p:tavLst>
                                        <p:tav tm="0">
                                          <p:val>
                                            <p:fltVal val="360"/>
                                          </p:val>
                                        </p:tav>
                                        <p:tav tm="100000">
                                          <p:val>
                                            <p:fltVal val="0"/>
                                          </p:val>
                                        </p:tav>
                                      </p:tavLst>
                                    </p:anim>
                                    <p:animEffect transition="in" filter="fade">
                                      <p:cBhvr>
                                        <p:cTn id="14" dur="3000"/>
                                        <p:tgtEl>
                                          <p:spTgt spid="356356"/>
                                        </p:tgtEl>
                                      </p:cBhvr>
                                    </p:animEffect>
                                  </p:childTnLst>
                                </p:cTn>
                              </p:par>
                            </p:childTnLst>
                          </p:cTn>
                        </p:par>
                        <p:par>
                          <p:cTn id="15" fill="hold" nodeType="afterGroup">
                            <p:stCondLst>
                              <p:cond delay="3000"/>
                            </p:stCondLst>
                            <p:childTnLst>
                              <p:par>
                                <p:cTn id="16" presetID="34" presetClass="emph" presetSubtype="0" fill="hold" nodeType="afterEffect">
                                  <p:stCondLst>
                                    <p:cond delay="0"/>
                                  </p:stCondLst>
                                  <p:iterate type="lt">
                                    <p:tmPct val="10000"/>
                                  </p:iterate>
                                  <p:childTnLst>
                                    <p:animMotion origin="layout" path="M 0.0 0.0 L 0.0 -0.07213" pathEditMode="relative" ptsTypes="">
                                      <p:cBhvr>
                                        <p:cTn id="17" dur="250" accel="50000" decel="50000" autoRev="1" fill="hold">
                                          <p:stCondLst>
                                            <p:cond delay="0"/>
                                          </p:stCondLst>
                                        </p:cTn>
                                        <p:tgtEl>
                                          <p:spTgt spid="356355">
                                            <p:txEl>
                                              <p:pRg st="0" end="0"/>
                                            </p:txEl>
                                          </p:spTgt>
                                        </p:tgtEl>
                                        <p:attrNameLst>
                                          <p:attrName>ppt_x</p:attrName>
                                          <p:attrName>ppt_y</p:attrName>
                                        </p:attrNameLst>
                                      </p:cBhvr>
                                    </p:animMotion>
                                    <p:animRot by="1500000">
                                      <p:cBhvr>
                                        <p:cTn id="18" dur="125" fill="hold">
                                          <p:stCondLst>
                                            <p:cond delay="0"/>
                                          </p:stCondLst>
                                        </p:cTn>
                                        <p:tgtEl>
                                          <p:spTgt spid="356355">
                                            <p:txEl>
                                              <p:pRg st="0" end="0"/>
                                            </p:txEl>
                                          </p:spTgt>
                                        </p:tgtEl>
                                        <p:attrNameLst>
                                          <p:attrName>r</p:attrName>
                                        </p:attrNameLst>
                                      </p:cBhvr>
                                    </p:animRot>
                                    <p:animRot by="-1500000">
                                      <p:cBhvr>
                                        <p:cTn id="19" dur="125" fill="hold">
                                          <p:stCondLst>
                                            <p:cond delay="125"/>
                                          </p:stCondLst>
                                        </p:cTn>
                                        <p:tgtEl>
                                          <p:spTgt spid="356355">
                                            <p:txEl>
                                              <p:pRg st="0" end="0"/>
                                            </p:txEl>
                                          </p:spTgt>
                                        </p:tgtEl>
                                        <p:attrNameLst>
                                          <p:attrName>r</p:attrName>
                                        </p:attrNameLst>
                                      </p:cBhvr>
                                    </p:animRot>
                                    <p:animRot by="-1500000">
                                      <p:cBhvr>
                                        <p:cTn id="20" dur="125" fill="hold">
                                          <p:stCondLst>
                                            <p:cond delay="250"/>
                                          </p:stCondLst>
                                        </p:cTn>
                                        <p:tgtEl>
                                          <p:spTgt spid="356355">
                                            <p:txEl>
                                              <p:pRg st="0" end="0"/>
                                            </p:txEl>
                                          </p:spTgt>
                                        </p:tgtEl>
                                        <p:attrNameLst>
                                          <p:attrName>r</p:attrName>
                                        </p:attrNameLst>
                                      </p:cBhvr>
                                    </p:animRot>
                                    <p:animRot by="1500000">
                                      <p:cBhvr>
                                        <p:cTn id="21" dur="125" fill="hold">
                                          <p:stCondLst>
                                            <p:cond delay="375"/>
                                          </p:stCondLst>
                                        </p:cTn>
                                        <p:tgtEl>
                                          <p:spTgt spid="35635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5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Picture1 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7427" name="Rectangle 3"/>
          <p:cNvSpPr>
            <a:spLocks noGrp="1" noChangeArrowheads="1"/>
          </p:cNvSpPr>
          <p:nvPr>
            <p:ph type="body" idx="1"/>
          </p:nvPr>
        </p:nvSpPr>
        <p:spPr>
          <a:xfrm>
            <a:off x="304800" y="1570037"/>
            <a:ext cx="8839200" cy="487363"/>
          </a:xfrm>
          <a:noFill/>
        </p:spPr>
        <p:txBody>
          <a:bodyPr/>
          <a:lstStyle/>
          <a:p>
            <a:pPr algn="r" eaLnBrk="1" hangingPunct="1">
              <a:lnSpc>
                <a:spcPct val="90000"/>
              </a:lnSpc>
            </a:pPr>
            <a:r>
              <a:rPr lang="ar-IQ" sz="2800" b="1" dirty="0">
                <a:solidFill>
                  <a:srgbClr val="E5F8FB"/>
                </a:solidFill>
                <a:latin typeface="Arial" charset="0"/>
              </a:rPr>
              <a:t>ترنيمة الهيكل  ( مدح وصفي )</a:t>
            </a:r>
            <a:endParaRPr lang="en-US" sz="2800" dirty="0">
              <a:solidFill>
                <a:srgbClr val="E5F8FB"/>
              </a:solidFill>
              <a:latin typeface="Arial" charset="0"/>
            </a:endParaRPr>
          </a:p>
        </p:txBody>
      </p:sp>
      <p:sp>
        <p:nvSpPr>
          <p:cNvPr id="487428" name="Text Box 4"/>
          <p:cNvSpPr txBox="1">
            <a:spLocks noChangeArrowheads="1"/>
          </p:cNvSpPr>
          <p:nvPr/>
        </p:nvSpPr>
        <p:spPr bwMode="auto">
          <a:xfrm>
            <a:off x="1066800" y="2133600"/>
            <a:ext cx="7543800" cy="3733800"/>
          </a:xfrm>
          <a:prstGeom prst="rect">
            <a:avLst/>
          </a:prstGeom>
          <a:solidFill>
            <a:srgbClr val="F8F8F8"/>
          </a:solidFill>
          <a:ln w="9525">
            <a:solidFill>
              <a:schemeClr val="tx1"/>
            </a:solidFill>
            <a:miter lim="800000"/>
            <a:headEnd/>
            <a:tailEnd/>
          </a:ln>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7663" marR="0" lvl="0" algn="r" defTabSz="914400" rtl="1" eaLnBrk="1" fontAlgn="base" latinLnBrk="0" hangingPunct="1">
              <a:lnSpc>
                <a:spcPct val="100000"/>
              </a:lnSpc>
              <a:spcBef>
                <a:spcPct val="0"/>
              </a:spcBef>
              <a:spcAft>
                <a:spcPct val="0"/>
              </a:spcAft>
              <a:buClrTx/>
              <a:buSzTx/>
              <a:buFontTx/>
              <a:buNone/>
              <a:defRPr/>
            </a:pPr>
            <a:r>
              <a:rPr kumimoji="0" lang="ar-IQ" altLang="ja-JP" sz="3600" b="0" i="1" u="none" strike="noStrike" kern="1200" cap="none" spc="0" normalizeH="0" baseline="0" noProof="0" dirty="0">
                <a:ln>
                  <a:noFill/>
                </a:ln>
                <a:solidFill>
                  <a:srgbClr val="0033CC"/>
                </a:solidFill>
                <a:effectLst/>
                <a:uLnTx/>
                <a:uFillTx/>
                <a:latin typeface="Arial" charset="0"/>
                <a:ea typeface="ＭＳ Ｐゴシック" charset="0"/>
              </a:rPr>
              <a:t>مقدمة  على سبيل المثال     :هلليلويا</a:t>
            </a:r>
            <a:endParaRPr kumimoji="0" lang="en-US" altLang="ja-JP" sz="3600" b="0" i="1" u="none" strike="noStrike" kern="1200" cap="none" spc="0" normalizeH="0" baseline="0" noProof="0" dirty="0">
              <a:ln>
                <a:noFill/>
              </a:ln>
              <a:solidFill>
                <a:srgbClr val="0033CC"/>
              </a:solidFill>
              <a:effectLst/>
              <a:uLnTx/>
              <a:uFillTx/>
              <a:latin typeface="Arial" charset="0"/>
              <a:ea typeface="ＭＳ Ｐゴシック" charset="0"/>
            </a:endParaRPr>
          </a:p>
          <a:p>
            <a:pPr marL="347663" marR="0" lvl="0" algn="r" defTabSz="914400" rtl="1" eaLnBrk="1" fontAlgn="base" latinLnBrk="0" hangingPunct="1">
              <a:lnSpc>
                <a:spcPct val="100000"/>
              </a:lnSpc>
              <a:spcBef>
                <a:spcPct val="0"/>
              </a:spcBef>
              <a:spcAft>
                <a:spcPct val="0"/>
              </a:spcAft>
              <a:buClrTx/>
              <a:buSzTx/>
              <a:buFontTx/>
              <a:buNone/>
              <a:defRPr/>
            </a:pPr>
            <a:r>
              <a:rPr kumimoji="0" lang="ar-IQ" sz="3600" b="0" i="1" u="none" strike="noStrike" kern="1200" cap="none" spc="0" normalizeH="0" baseline="0" noProof="0" dirty="0">
                <a:ln>
                  <a:noFill/>
                </a:ln>
                <a:solidFill>
                  <a:srgbClr val="0033CC"/>
                </a:solidFill>
                <a:effectLst/>
                <a:uLnTx/>
                <a:uFillTx/>
                <a:latin typeface="Arial" charset="0"/>
                <a:ea typeface="ＭＳ Ｐゴシック" charset="0"/>
              </a:rPr>
              <a:t>دعوة للتسبيح  </a:t>
            </a:r>
            <a:endParaRPr kumimoji="0" lang="en-US" sz="3600" b="0" i="1" u="none" strike="noStrike" kern="1200" cap="none" spc="0" normalizeH="0" baseline="0" noProof="0" dirty="0">
              <a:ln>
                <a:noFill/>
              </a:ln>
              <a:solidFill>
                <a:srgbClr val="0033CC"/>
              </a:solidFill>
              <a:effectLst/>
              <a:uLnTx/>
              <a:uFillTx/>
              <a:latin typeface="Arial" charset="0"/>
              <a:ea typeface="ＭＳ Ｐゴシック" charset="0"/>
            </a:endParaRPr>
          </a:p>
          <a:p>
            <a:pPr marL="347663" marR="0" lvl="0" algn="r" defTabSz="914400" rtl="1" eaLnBrk="1" fontAlgn="base" latinLnBrk="0" hangingPunct="1">
              <a:lnSpc>
                <a:spcPct val="100000"/>
              </a:lnSpc>
              <a:spcBef>
                <a:spcPct val="0"/>
              </a:spcBef>
              <a:spcAft>
                <a:spcPct val="0"/>
              </a:spcAft>
              <a:buClrTx/>
              <a:buSzTx/>
              <a:buFontTx/>
              <a:buNone/>
              <a:defRPr/>
            </a:pPr>
            <a:r>
              <a:rPr kumimoji="0" lang="ar-IQ" sz="3600" b="0" i="1" u="none" strike="noStrike" kern="1200" cap="none" spc="0" normalizeH="0" baseline="0" noProof="0" dirty="0">
                <a:ln>
                  <a:noFill/>
                </a:ln>
                <a:solidFill>
                  <a:srgbClr val="0033CC"/>
                </a:solidFill>
                <a:effectLst/>
                <a:uLnTx/>
                <a:uFillTx/>
                <a:latin typeface="Arial" charset="0"/>
                <a:ea typeface="ＭＳ Ｐゴシック" charset="0"/>
              </a:rPr>
              <a:t>سبب للتسبيح  </a:t>
            </a:r>
            <a:endParaRPr kumimoji="0" lang="en-US" sz="3600" b="0" i="1" u="none" strike="noStrike" kern="1200" cap="none" spc="0" normalizeH="0" baseline="0" noProof="0" dirty="0">
              <a:ln>
                <a:noFill/>
              </a:ln>
              <a:solidFill>
                <a:srgbClr val="0033CC"/>
              </a:solidFill>
              <a:effectLst/>
              <a:uLnTx/>
              <a:uFillTx/>
              <a:latin typeface="Arial" charset="0"/>
              <a:ea typeface="ＭＳ Ｐゴシック" charset="0"/>
            </a:endParaRPr>
          </a:p>
          <a:p>
            <a:pPr marL="347663" marR="0" lvl="0" algn="r" defTabSz="914400" rtl="1" eaLnBrk="1" fontAlgn="base" latinLnBrk="0" hangingPunct="1">
              <a:lnSpc>
                <a:spcPct val="100000"/>
              </a:lnSpc>
              <a:spcBef>
                <a:spcPct val="0"/>
              </a:spcBef>
              <a:spcAft>
                <a:spcPct val="0"/>
              </a:spcAft>
              <a:buClrTx/>
              <a:buSzTx/>
              <a:buFontTx/>
              <a:buNone/>
              <a:defRPr/>
            </a:pPr>
            <a:r>
              <a:rPr kumimoji="0" lang="ar-IQ" sz="3600" b="0" i="1" u="none" strike="noStrike" kern="1200" cap="none" spc="0" normalizeH="0" baseline="0" noProof="0" dirty="0">
                <a:ln>
                  <a:noFill/>
                </a:ln>
                <a:solidFill>
                  <a:srgbClr val="0033CC"/>
                </a:solidFill>
                <a:effectLst/>
                <a:uLnTx/>
                <a:uFillTx/>
                <a:latin typeface="Arial" charset="0"/>
                <a:ea typeface="ＭＳ Ｐゴシック" charset="0"/>
              </a:rPr>
              <a:t>الخلاصة  : دعوة متجددة للتسبيح </a:t>
            </a:r>
            <a:endParaRPr kumimoji="0" lang="en-US" sz="3600" b="0" i="1" u="none" strike="noStrike" kern="1200" cap="none" spc="0" normalizeH="0" baseline="0" noProof="0" dirty="0">
              <a:ln>
                <a:noFill/>
              </a:ln>
              <a:solidFill>
                <a:srgbClr val="0033CC"/>
              </a:solidFill>
              <a:effectLst/>
              <a:uLnTx/>
              <a:uFillTx/>
              <a:latin typeface="Arial" charset="0"/>
              <a:ea typeface="ＭＳ Ｐゴシック" charset="0"/>
            </a:endParaRPr>
          </a:p>
          <a:p>
            <a:pPr marL="347663" marR="0" lvl="0" algn="r" defTabSz="914400" rtl="1" eaLnBrk="1" fontAlgn="base" latinLnBrk="0" hangingPunct="1">
              <a:lnSpc>
                <a:spcPct val="100000"/>
              </a:lnSpc>
              <a:spcBef>
                <a:spcPct val="0"/>
              </a:spcBef>
              <a:spcAft>
                <a:spcPct val="0"/>
              </a:spcAft>
              <a:buClrTx/>
              <a:buSzTx/>
              <a:buFontTx/>
              <a:buNone/>
              <a:defRPr/>
            </a:pPr>
            <a:r>
              <a:rPr kumimoji="0" lang="ar-IQ" sz="3600" b="0" i="1" u="none" strike="noStrike" kern="1200" cap="none" spc="0" normalizeH="0" baseline="0" noProof="0" dirty="0">
                <a:ln>
                  <a:noFill/>
                </a:ln>
                <a:solidFill>
                  <a:srgbClr val="0033CC"/>
                </a:solidFill>
                <a:effectLst/>
                <a:uLnTx/>
                <a:uFillTx/>
                <a:latin typeface="Arial" charset="0"/>
                <a:ea typeface="ＭＳ Ｐゴシック" charset="0"/>
              </a:rPr>
              <a:t>الخاتمة على سبيل المثال   : </a:t>
            </a:r>
            <a:r>
              <a:rPr kumimoji="0" lang="ar-IQ" sz="3600" b="0" i="1" u="none" strike="noStrike" kern="1200" cap="none" spc="0" normalizeH="0" baseline="0" noProof="0" dirty="0" err="1">
                <a:ln>
                  <a:noFill/>
                </a:ln>
                <a:solidFill>
                  <a:srgbClr val="0033CC"/>
                </a:solidFill>
                <a:effectLst/>
                <a:uLnTx/>
                <a:uFillTx/>
                <a:latin typeface="Arial" charset="0"/>
                <a:ea typeface="ＭＳ Ｐゴシック" charset="0"/>
              </a:rPr>
              <a:t>هلليلويا</a:t>
            </a:r>
            <a:r>
              <a:rPr kumimoji="0" lang="ar-IQ" sz="3600" b="0" i="1" u="none" strike="noStrike" kern="1200" cap="none" spc="0" normalizeH="0" baseline="0" noProof="0" dirty="0">
                <a:ln>
                  <a:noFill/>
                </a:ln>
                <a:solidFill>
                  <a:srgbClr val="0033CC"/>
                </a:solidFill>
                <a:effectLst/>
                <a:uLnTx/>
                <a:uFillTx/>
                <a:latin typeface="Arial" charset="0"/>
                <a:ea typeface="ＭＳ Ｐゴシック" charset="0"/>
              </a:rPr>
              <a:t> </a:t>
            </a:r>
            <a:endParaRPr kumimoji="0" lang="en-US" sz="3600" b="0" i="1" u="none" strike="noStrike" kern="1200" cap="none" spc="0" normalizeH="0" baseline="0" noProof="0" dirty="0">
              <a:ln>
                <a:noFill/>
              </a:ln>
              <a:solidFill>
                <a:srgbClr val="0033CC"/>
              </a:solidFill>
              <a:effectLst/>
              <a:uLnTx/>
              <a:uFillTx/>
              <a:latin typeface="Arial" charset="0"/>
              <a:ea typeface="ＭＳ Ｐゴシック" charset="0"/>
            </a:endParaRPr>
          </a:p>
        </p:txBody>
      </p:sp>
      <p:sp>
        <p:nvSpPr>
          <p:cNvPr id="289796" name="Rectangle 5"/>
          <p:cNvSpPr>
            <a:spLocks noGrp="1" noChangeArrowheads="1"/>
          </p:cNvSpPr>
          <p:nvPr>
            <p:ph type="title"/>
          </p:nvPr>
        </p:nvSpPr>
        <p:spPr>
          <a:xfrm>
            <a:off x="381000" y="381001"/>
            <a:ext cx="8229600" cy="707886"/>
          </a:xfrm>
          <a:noFill/>
        </p:spPr>
        <p:txBody>
          <a:bodyPr anchor="t">
            <a:spAutoFit/>
          </a:bodyPr>
          <a:lstStyle/>
          <a:p>
            <a:pPr eaLnBrk="1" hangingPunct="1">
              <a:spcBef>
                <a:spcPct val="50000"/>
              </a:spcBef>
            </a:pPr>
            <a:r>
              <a:rPr lang="ar-IQ" sz="4000" dirty="0">
                <a:solidFill>
                  <a:srgbClr val="E5F8FB"/>
                </a:solidFill>
                <a:latin typeface="Arial" charset="0"/>
              </a:rPr>
              <a:t>انواع المزامير</a:t>
            </a:r>
            <a:endParaRPr lang="en-US" sz="4000" dirty="0">
              <a:solidFill>
                <a:srgbClr val="E5F8FB"/>
              </a:solidFill>
              <a:latin typeface="Arial" charset="0"/>
            </a:endParaRPr>
          </a:p>
        </p:txBody>
      </p:sp>
      <p:sp>
        <p:nvSpPr>
          <p:cNvPr id="487430" name="Text Box 6"/>
          <p:cNvSpPr txBox="1">
            <a:spLocks noChangeArrowheads="1"/>
          </p:cNvSpPr>
          <p:nvPr/>
        </p:nvSpPr>
        <p:spPr bwMode="auto">
          <a:xfrm>
            <a:off x="8197861" y="95251"/>
            <a:ext cx="875561" cy="1200329"/>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charset="0"/>
                <a:ea typeface="Arial" charset="0"/>
                <a:cs typeface="Arial" charset="0"/>
              </a:rPr>
              <a:t>388</a:t>
            </a: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P </a:t>
            </a:r>
            <a:r>
              <a:rPr kumimoji="0" lang="ar-IQ" sz="2400" b="1" i="0" u="none" strike="noStrike" kern="1200" cap="none" spc="0" normalizeH="0" baseline="0" noProof="0" dirty="0">
                <a:ln>
                  <a:noFill/>
                </a:ln>
                <a:solidFill>
                  <a:srgbClr val="FFFFFF"/>
                </a:solidFill>
                <a:effectLst/>
                <a:uLnTx/>
                <a:uFillTx/>
                <a:latin typeface="Arial" charset="0"/>
                <a:ea typeface="Arial" charset="0"/>
                <a:cs typeface="Arial" charset="0"/>
              </a:rPr>
              <a:t>30</a:t>
            </a:r>
            <a:endPar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P </a:t>
            </a:r>
            <a:r>
              <a:rPr kumimoji="0" lang="ar-IQ" sz="2400" b="1" i="0" u="none" strike="noStrike" kern="1200" cap="none" spc="0" normalizeH="0" baseline="0" noProof="0" dirty="0">
                <a:ln>
                  <a:noFill/>
                </a:ln>
                <a:solidFill>
                  <a:srgbClr val="FFFFFF"/>
                </a:solidFill>
                <a:effectLst/>
                <a:uLnTx/>
                <a:uFillTx/>
                <a:latin typeface="Arial" charset="0"/>
                <a:ea typeface="Arial" charset="0"/>
                <a:cs typeface="Arial" charset="0"/>
              </a:rPr>
              <a:t>8</a:t>
            </a:r>
            <a:endPar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iterate type="lt">
                                    <p:tmAbs val="0"/>
                                  </p:iterate>
                                  <p:childTnLst>
                                    <p:set>
                                      <p:cBhvr>
                                        <p:cTn id="6" dur="1" fill="hold">
                                          <p:stCondLst>
                                            <p:cond delay="0"/>
                                          </p:stCondLst>
                                        </p:cTn>
                                        <p:tgtEl>
                                          <p:spTgt spid="487427">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34" presetClass="emph" presetSubtype="0" fill="hold" nodeType="after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487427">
                                            <p:txEl>
                                              <p:pRg st="0" end="0"/>
                                            </p:txEl>
                                          </p:spTgt>
                                        </p:tgtEl>
                                        <p:attrNameLst>
                                          <p:attrName>ppt_x</p:attrName>
                                          <p:attrName>ppt_y</p:attrName>
                                        </p:attrNameLst>
                                      </p:cBhvr>
                                    </p:animMotion>
                                    <p:animRot by="1500000">
                                      <p:cBhvr>
                                        <p:cTn id="10" dur="125" fill="hold">
                                          <p:stCondLst>
                                            <p:cond delay="0"/>
                                          </p:stCondLst>
                                        </p:cTn>
                                        <p:tgtEl>
                                          <p:spTgt spid="487427">
                                            <p:txEl>
                                              <p:pRg st="0" end="0"/>
                                            </p:txEl>
                                          </p:spTgt>
                                        </p:tgtEl>
                                        <p:attrNameLst>
                                          <p:attrName>r</p:attrName>
                                        </p:attrNameLst>
                                      </p:cBhvr>
                                    </p:animRot>
                                    <p:animRot by="-1500000">
                                      <p:cBhvr>
                                        <p:cTn id="11" dur="125" fill="hold">
                                          <p:stCondLst>
                                            <p:cond delay="125"/>
                                          </p:stCondLst>
                                        </p:cTn>
                                        <p:tgtEl>
                                          <p:spTgt spid="487427">
                                            <p:txEl>
                                              <p:pRg st="0" end="0"/>
                                            </p:txEl>
                                          </p:spTgt>
                                        </p:tgtEl>
                                        <p:attrNameLst>
                                          <p:attrName>r</p:attrName>
                                        </p:attrNameLst>
                                      </p:cBhvr>
                                    </p:animRot>
                                    <p:animRot by="-1500000">
                                      <p:cBhvr>
                                        <p:cTn id="12" dur="125" fill="hold">
                                          <p:stCondLst>
                                            <p:cond delay="250"/>
                                          </p:stCondLst>
                                        </p:cTn>
                                        <p:tgtEl>
                                          <p:spTgt spid="487427">
                                            <p:txEl>
                                              <p:pRg st="0" end="0"/>
                                            </p:txEl>
                                          </p:spTgt>
                                        </p:tgtEl>
                                        <p:attrNameLst>
                                          <p:attrName>r</p:attrName>
                                        </p:attrNameLst>
                                      </p:cBhvr>
                                    </p:animRot>
                                    <p:animRot by="1500000">
                                      <p:cBhvr>
                                        <p:cTn id="13" dur="125" fill="hold">
                                          <p:stCondLst>
                                            <p:cond delay="375"/>
                                          </p:stCondLst>
                                        </p:cTn>
                                        <p:tgtEl>
                                          <p:spTgt spid="487427">
                                            <p:txEl>
                                              <p:pRg st="0" end="0"/>
                                            </p:txEl>
                                          </p:spTgt>
                                        </p:tgtEl>
                                        <p:attrNameLst>
                                          <p:attrName>r</p:attrName>
                                        </p:attrNameLst>
                                      </p:cBhvr>
                                    </p:animRo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87428">
                                            <p:bg/>
                                          </p:spTgt>
                                        </p:tgtEl>
                                        <p:attrNameLst>
                                          <p:attrName>style.visibility</p:attrName>
                                        </p:attrNameLst>
                                      </p:cBhvr>
                                      <p:to>
                                        <p:strVal val="visible"/>
                                      </p:to>
                                    </p:set>
                                    <p:animEffect transition="in" filter="fade">
                                      <p:cBhvr>
                                        <p:cTn id="18" dur="2000"/>
                                        <p:tgtEl>
                                          <p:spTgt spid="487428">
                                            <p:bg/>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87428">
                                            <p:txEl>
                                              <p:pRg st="0" end="0"/>
                                            </p:txEl>
                                          </p:spTgt>
                                        </p:tgtEl>
                                        <p:attrNameLst>
                                          <p:attrName>style.visibility</p:attrName>
                                        </p:attrNameLst>
                                      </p:cBhvr>
                                      <p:to>
                                        <p:strVal val="visible"/>
                                      </p:to>
                                    </p:set>
                                    <p:animEffect transition="in" filter="fade">
                                      <p:cBhvr>
                                        <p:cTn id="23" dur="2000"/>
                                        <p:tgtEl>
                                          <p:spTgt spid="48742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87428">
                                            <p:txEl>
                                              <p:pRg st="1" end="1"/>
                                            </p:txEl>
                                          </p:spTgt>
                                        </p:tgtEl>
                                        <p:attrNameLst>
                                          <p:attrName>style.visibility</p:attrName>
                                        </p:attrNameLst>
                                      </p:cBhvr>
                                      <p:to>
                                        <p:strVal val="visible"/>
                                      </p:to>
                                    </p:set>
                                    <p:animEffect transition="in" filter="fade">
                                      <p:cBhvr>
                                        <p:cTn id="28" dur="2000"/>
                                        <p:tgtEl>
                                          <p:spTgt spid="48742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87428">
                                            <p:txEl>
                                              <p:pRg st="2" end="2"/>
                                            </p:txEl>
                                          </p:spTgt>
                                        </p:tgtEl>
                                        <p:attrNameLst>
                                          <p:attrName>style.visibility</p:attrName>
                                        </p:attrNameLst>
                                      </p:cBhvr>
                                      <p:to>
                                        <p:strVal val="visible"/>
                                      </p:to>
                                    </p:set>
                                    <p:animEffect transition="in" filter="fade">
                                      <p:cBhvr>
                                        <p:cTn id="33" dur="2000"/>
                                        <p:tgtEl>
                                          <p:spTgt spid="487428">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87428">
                                            <p:txEl>
                                              <p:pRg st="3" end="3"/>
                                            </p:txEl>
                                          </p:spTgt>
                                        </p:tgtEl>
                                        <p:attrNameLst>
                                          <p:attrName>style.visibility</p:attrName>
                                        </p:attrNameLst>
                                      </p:cBhvr>
                                      <p:to>
                                        <p:strVal val="visible"/>
                                      </p:to>
                                    </p:set>
                                    <p:animEffect transition="in" filter="fade">
                                      <p:cBhvr>
                                        <p:cTn id="38" dur="2000"/>
                                        <p:tgtEl>
                                          <p:spTgt spid="487428">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87428">
                                            <p:txEl>
                                              <p:pRg st="4" end="4"/>
                                            </p:txEl>
                                          </p:spTgt>
                                        </p:tgtEl>
                                        <p:attrNameLst>
                                          <p:attrName>style.visibility</p:attrName>
                                        </p:attrNameLst>
                                      </p:cBhvr>
                                      <p:to>
                                        <p:strVal val="visible"/>
                                      </p:to>
                                    </p:set>
                                    <p:animEffect transition="in" filter="fade">
                                      <p:cBhvr>
                                        <p:cTn id="43" dur="2000"/>
                                        <p:tgtEl>
                                          <p:spTgt spid="4874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428" grpId="0" build="p"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Rectangle 4"/>
          <p:cNvSpPr/>
          <p:nvPr/>
        </p:nvSpPr>
        <p:spPr>
          <a:xfrm>
            <a:off x="-76200" y="-76200"/>
            <a:ext cx="9296400" cy="70104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a:cs typeface="Arial"/>
            </a:endParaRPr>
          </a:p>
        </p:txBody>
      </p:sp>
      <p:sp>
        <p:nvSpPr>
          <p:cNvPr id="124933" name="Rectangle 5"/>
          <p:cNvSpPr>
            <a:spLocks noGrp="1" noChangeArrowheads="1"/>
          </p:cNvSpPr>
          <p:nvPr>
            <p:ph type="title" idx="4294967295"/>
          </p:nvPr>
        </p:nvSpPr>
        <p:spPr>
          <a:xfrm>
            <a:off x="2743200" y="536584"/>
            <a:ext cx="6400800" cy="1139825"/>
          </a:xfrm>
        </p:spPr>
        <p:txBody>
          <a:bodyPr/>
          <a:lstStyle/>
          <a:p>
            <a:pPr algn="r" eaLnBrk="1" hangingPunct="1">
              <a:defRPr/>
            </a:pPr>
            <a:r>
              <a:rPr lang="ar-IQ" sz="4400" b="1" dirty="0">
                <a:effectLst/>
                <a:latin typeface="Tahoma" charset="0"/>
                <a:cs typeface="Arial" charset="0"/>
              </a:rPr>
              <a:t>مزامير الرثاء </a:t>
            </a:r>
            <a:endParaRPr lang="en-US" sz="4400" b="1" dirty="0">
              <a:effectLst/>
              <a:latin typeface="Tahoma" charset="0"/>
              <a:cs typeface="Arial" charset="0"/>
            </a:endParaRPr>
          </a:p>
        </p:txBody>
      </p:sp>
      <p:pic>
        <p:nvPicPr>
          <p:cNvPr id="291844" name="Picture 3" descr="praise &amp; lamen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12" y="1524003"/>
            <a:ext cx="3243263"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4"/>
          <p:cNvSpPr>
            <a:spLocks noChangeArrowheads="1"/>
          </p:cNvSpPr>
          <p:nvPr/>
        </p:nvSpPr>
        <p:spPr bwMode="auto">
          <a:xfrm>
            <a:off x="395288" y="1303339"/>
            <a:ext cx="82804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3600" b="1" i="0" u="none" strike="noStrike" kern="1200" cap="none" spc="0" normalizeH="0" baseline="0" noProof="0" dirty="0">
                <a:ln>
                  <a:noFill/>
                </a:ln>
                <a:solidFill>
                  <a:srgbClr val="FFFFFF"/>
                </a:solidFill>
                <a:effectLst/>
                <a:uLnTx/>
                <a:uFillTx/>
                <a:latin typeface="Arial" charset="0"/>
                <a:ea typeface="ＭＳ Ｐゴシック" charset="0"/>
              </a:rPr>
              <a:t>يا رب ،استمع صلاتي ،وليدخل اليك صراخي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3600" b="1" i="0" u="none" strike="noStrike" kern="1200" cap="none" spc="0" normalizeH="0" baseline="0" noProof="0" dirty="0">
                <a:ln>
                  <a:noFill/>
                </a:ln>
                <a:solidFill>
                  <a:srgbClr val="FFFFFF"/>
                </a:solidFill>
                <a:effectLst/>
                <a:uLnTx/>
                <a:uFillTx/>
                <a:latin typeface="Arial" charset="0"/>
                <a:ea typeface="ＭＳ Ｐゴシック" charset="0"/>
              </a:rPr>
              <a:t>لا تحجب وجهك عني في يوم ضيقي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3600" b="1" i="0" u="none" strike="noStrike" kern="1200" cap="none" spc="0" normalizeH="0" baseline="0" noProof="0" dirty="0">
                <a:ln>
                  <a:noFill/>
                </a:ln>
                <a:solidFill>
                  <a:srgbClr val="FFFFFF"/>
                </a:solidFill>
                <a:effectLst/>
                <a:uLnTx/>
                <a:uFillTx/>
                <a:latin typeface="Arial" charset="0"/>
                <a:ea typeface="ＭＳ Ｐゴシック" charset="0"/>
              </a:rPr>
              <a:t>أمل الي اذنك في يوم ادعوك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3600" b="1" i="0" u="none" strike="noStrike" kern="1200" cap="none" spc="0" normalizeH="0" baseline="0" noProof="0" dirty="0">
                <a:ln>
                  <a:noFill/>
                </a:ln>
                <a:solidFill>
                  <a:srgbClr val="FFFFFF"/>
                </a:solidFill>
                <a:effectLst/>
                <a:uLnTx/>
                <a:uFillTx/>
                <a:latin typeface="Arial" charset="0"/>
                <a:ea typeface="ＭＳ Ｐゴシック" charset="0"/>
              </a:rPr>
              <a:t>استجب لي </a:t>
            </a:r>
            <a:r>
              <a:rPr kumimoji="0" lang="ar-IQ" sz="3600" b="1" i="0" u="none" strike="noStrike" kern="1200" cap="none" spc="0" normalizeH="0" baseline="0" noProof="0" dirty="0" err="1">
                <a:ln>
                  <a:noFill/>
                </a:ln>
                <a:solidFill>
                  <a:srgbClr val="FFFFFF"/>
                </a:solidFill>
                <a:effectLst/>
                <a:uLnTx/>
                <a:uFillTx/>
                <a:latin typeface="Arial" charset="0"/>
                <a:ea typeface="ＭＳ Ｐゴシック" charset="0"/>
              </a:rPr>
              <a:t>سريعآ</a:t>
            </a:r>
            <a:endParaRPr kumimoji="0" lang="ar-IQ" sz="36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IQ" sz="36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3600" b="1" i="0" u="none" strike="noStrike" kern="1200" cap="none" spc="0" normalizeH="0" baseline="0" noProof="0" dirty="0">
                <a:ln>
                  <a:noFill/>
                </a:ln>
                <a:solidFill>
                  <a:srgbClr val="FFFFFF"/>
                </a:solidFill>
                <a:effectLst/>
                <a:uLnTx/>
                <a:uFillTx/>
                <a:latin typeface="Arial" charset="0"/>
                <a:ea typeface="ＭＳ Ｐゴシック" charset="0"/>
              </a:rPr>
              <a:t>مزمور 102 : 1- 2 </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24933" name="Rectangle 5"/>
          <p:cNvSpPr>
            <a:spLocks noGrp="1" noChangeArrowheads="1"/>
          </p:cNvSpPr>
          <p:nvPr>
            <p:ph type="title" idx="4294967295"/>
          </p:nvPr>
        </p:nvSpPr>
        <p:spPr>
          <a:xfrm>
            <a:off x="457200" y="73033"/>
            <a:ext cx="8229600" cy="1139825"/>
          </a:xfrm>
        </p:spPr>
        <p:txBody>
          <a:bodyPr/>
          <a:lstStyle/>
          <a:p>
            <a:pPr eaLnBrk="1" hangingPunct="1">
              <a:defRPr/>
            </a:pPr>
            <a:r>
              <a:rPr lang="ar-IQ" sz="4400" b="1" dirty="0">
                <a:latin typeface="Tahoma" charset="0"/>
                <a:cs typeface="Arial" charset="0"/>
              </a:rPr>
              <a:t>الرثاء</a:t>
            </a:r>
            <a:endParaRPr lang="en-US" b="1" dirty="0">
              <a:latin typeface="Tahoma" charset="0"/>
              <a:cs typeface="Arial" charset="0"/>
            </a:endParaRPr>
          </a:p>
        </p:txBody>
      </p:sp>
    </p:spTree>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a:cs typeface="Arial"/>
            </a:endParaRPr>
          </a:p>
        </p:txBody>
      </p:sp>
      <p:pic>
        <p:nvPicPr>
          <p:cNvPr id="6" name="Picture 5" descr="complaining wom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343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omplaining ma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43400" y="7"/>
            <a:ext cx="4343400" cy="32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omplain1.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620000" y="0"/>
            <a:ext cx="152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9" name="Rectangle 5"/>
          <p:cNvSpPr>
            <a:spLocks noGrp="1" noChangeArrowheads="1"/>
          </p:cNvSpPr>
          <p:nvPr>
            <p:ph type="title" idx="4294967295"/>
          </p:nvPr>
        </p:nvSpPr>
        <p:spPr>
          <a:xfrm>
            <a:off x="0" y="3810000"/>
            <a:ext cx="9144000" cy="914400"/>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ar-IQ" b="1" dirty="0">
                <a:effectLst/>
                <a:latin typeface="Tahoma" charset="0"/>
              </a:rPr>
              <a:t>متى يمكننا الشكوى ؟</a:t>
            </a:r>
            <a:endParaRPr lang="en-US" b="1" dirty="0">
              <a:effectLst/>
              <a:latin typeface="Tahoma" charset="0"/>
            </a:endParaRPr>
          </a:p>
        </p:txBody>
      </p:sp>
      <p:sp>
        <p:nvSpPr>
          <p:cNvPr id="5" name="Rectangle 5"/>
          <p:cNvSpPr txBox="1">
            <a:spLocks noChangeArrowheads="1"/>
          </p:cNvSpPr>
          <p:nvPr/>
        </p:nvSpPr>
        <p:spPr bwMode="auto">
          <a:xfrm>
            <a:off x="2590800" y="4572000"/>
            <a:ext cx="3810000" cy="2286000"/>
          </a:xfrm>
          <a:prstGeom prst="rect">
            <a:avLst/>
          </a:prstGeom>
          <a:noFill/>
          <a:ln w="9525">
            <a:noFill/>
            <a:miter lim="800000"/>
            <a:headEnd/>
            <a:tailEnd/>
          </a:ln>
          <a:effectLst/>
        </p:spPr>
        <p:txBody>
          <a:bodyPr anchor="ctr" anchorCtr="1"/>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الشكوى شرعية لمن يستطيع حل المشكلة </a:t>
            </a:r>
            <a:endPar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pic>
        <p:nvPicPr>
          <p:cNvPr id="9" name="Picture 8" descr="complaining to people.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5029203"/>
            <a:ext cx="266065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overwhelmed woman.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29400" y="5016503"/>
            <a:ext cx="25146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2" name="Rectangle 4"/>
          <p:cNvSpPr>
            <a:spLocks noChangeArrowheads="1"/>
          </p:cNvSpPr>
          <p:nvPr/>
        </p:nvSpPr>
        <p:spPr bwMode="auto">
          <a:xfrm>
            <a:off x="533400" y="2055821"/>
            <a:ext cx="3429000" cy="1200329"/>
          </a:xfrm>
          <a:prstGeom prst="rect">
            <a:avLst/>
          </a:prstGeom>
          <a:solidFill>
            <a:schemeClr val="accent6">
              <a:lumMod val="85000"/>
              <a:lumOff val="15000"/>
            </a:schemeClr>
          </a:solidFill>
          <a:ln w="38100" cap="flat" cmpd="sng" algn="ctr">
            <a:solidFill>
              <a:srgbClr val="FFFFFF"/>
            </a:solidFill>
            <a:prstDash val="solid"/>
            <a:miter lim="800000"/>
            <a:headEnd type="none" w="med" len="med"/>
            <a:tailEnd type="none" w="med" len="me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3600" b="1" i="0" u="sng" strike="noStrike" kern="1200" cap="none" spc="0" normalizeH="0" baseline="0" noProof="0" dirty="0">
                <a:ln>
                  <a:noFill/>
                </a:ln>
                <a:solidFill>
                  <a:srgbClr val="FFFFFF"/>
                </a:solidFill>
                <a:effectLst/>
                <a:uLnTx/>
                <a:uFillTx/>
                <a:latin typeface="Arial" charset="0"/>
                <a:ea typeface="Arial" charset="0"/>
                <a:cs typeface="Arial" charset="0"/>
              </a:rPr>
              <a:t>اعداد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3600" b="1" i="0" u="sng" strike="noStrike" kern="1200" cap="none" spc="0" normalizeH="0" baseline="0" noProof="0" dirty="0">
                <a:ln>
                  <a:noFill/>
                </a:ln>
                <a:solidFill>
                  <a:srgbClr val="FFFFFF"/>
                </a:solidFill>
                <a:effectLst/>
                <a:uLnTx/>
                <a:uFillTx/>
                <a:latin typeface="Arial" charset="0"/>
                <a:ea typeface="Arial" charset="0"/>
                <a:cs typeface="Arial" charset="0"/>
              </a:rPr>
              <a:t>الشكوى حكم</a:t>
            </a:r>
            <a:endParaRPr kumimoji="0" lang="en-US" sz="3600" b="1" i="0" u="none" strike="noStrike" kern="1200" cap="none" spc="0" normalizeH="0" baseline="0" noProof="0" dirty="0">
              <a:ln>
                <a:noFill/>
              </a:ln>
              <a:solidFill>
                <a:srgbClr val="FFFF00"/>
              </a:solidFill>
              <a:effectLst/>
              <a:uLnTx/>
              <a:uFillTx/>
              <a:latin typeface="Arial" charset="0"/>
              <a:ea typeface="Arial" charset="0"/>
              <a:cs typeface="Arial" charset="0"/>
            </a:endParaRPr>
          </a:p>
        </p:txBody>
      </p:sp>
      <p:sp>
        <p:nvSpPr>
          <p:cNvPr id="4" name="Rectangle 4"/>
          <p:cNvSpPr>
            <a:spLocks noChangeArrowheads="1"/>
          </p:cNvSpPr>
          <p:nvPr/>
        </p:nvSpPr>
        <p:spPr bwMode="auto">
          <a:xfrm>
            <a:off x="4724400" y="2055821"/>
            <a:ext cx="3429000" cy="1200329"/>
          </a:xfrm>
          <a:prstGeom prst="rect">
            <a:avLst/>
          </a:prstGeom>
          <a:solidFill>
            <a:schemeClr val="accent6">
              <a:lumMod val="85000"/>
              <a:lumOff val="15000"/>
            </a:schemeClr>
          </a:solidFill>
          <a:ln w="38100" cap="flat" cmpd="sng" algn="ctr">
            <a:solidFill>
              <a:srgbClr val="FFFFFF"/>
            </a:solidFill>
            <a:prstDash val="solid"/>
            <a:miter lim="800000"/>
            <a:headEnd type="none" w="med" len="med"/>
            <a:tailEnd type="none" w="med" len="me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3600" b="1" i="0" u="sng" strike="noStrike" kern="1200" cap="none" spc="0" normalizeH="0" baseline="0" noProof="0" dirty="0">
                <a:ln>
                  <a:noFill/>
                </a:ln>
                <a:solidFill>
                  <a:srgbClr val="FFFFFF"/>
                </a:solidFill>
                <a:effectLst/>
                <a:uLnTx/>
                <a:uFillTx/>
                <a:latin typeface="Arial" charset="0"/>
                <a:ea typeface="Arial" charset="0"/>
                <a:cs typeface="Arial" charset="0"/>
              </a:rPr>
              <a:t>المزامير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3600" b="1" i="0" u="sng" strike="noStrike" kern="1200" cap="none" spc="0" normalizeH="0" baseline="0" noProof="0" dirty="0">
                <a:ln>
                  <a:noFill/>
                </a:ln>
                <a:solidFill>
                  <a:srgbClr val="FFFFFF"/>
                </a:solidFill>
                <a:effectLst/>
                <a:uLnTx/>
                <a:uFillTx/>
                <a:latin typeface="Arial" charset="0"/>
                <a:ea typeface="Arial" charset="0"/>
                <a:cs typeface="Arial" charset="0"/>
              </a:rPr>
              <a:t>الشكوى مسموح</a:t>
            </a:r>
            <a:r>
              <a:rPr kumimoji="0" lang="ar-JO" sz="3600" b="1" i="0" u="sng" strike="noStrike" kern="1200" cap="none" spc="0" normalizeH="0" baseline="0" noProof="0" dirty="0">
                <a:ln>
                  <a:noFill/>
                </a:ln>
                <a:solidFill>
                  <a:srgbClr val="FFFFFF"/>
                </a:solidFill>
                <a:effectLst/>
                <a:uLnTx/>
                <a:uFillTx/>
                <a:latin typeface="Arial" charset="0"/>
                <a:ea typeface="Arial" charset="0"/>
                <a:cs typeface="Arial" charset="0"/>
              </a:rPr>
              <a:t>ة</a:t>
            </a:r>
            <a:endParaRPr kumimoji="0" lang="en-US" sz="3600" b="1" i="0" u="none" strike="noStrike" kern="1200" cap="none" spc="0" normalizeH="0" baseline="0" noProof="0" dirty="0">
              <a:ln>
                <a:noFill/>
              </a:ln>
              <a:solidFill>
                <a:srgbClr val="FFFF00"/>
              </a:solidFill>
              <a:effectLst/>
              <a:uLnTx/>
              <a:uFillTx/>
              <a:latin typeface="Arial" charset="0"/>
              <a:ea typeface="Arial" charset="0"/>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112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par>
                          <p:cTn id="29" fill="hold" nodeType="afterGroup">
                            <p:stCondLst>
                              <p:cond delay="0"/>
                            </p:stCondLst>
                            <p:childTnLst>
                              <p:par>
                                <p:cTn id="30" presetID="1"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61122" grpId="0" animBg="1"/>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3" descr="cry to god seeking-go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0" name="Rectangle 4"/>
          <p:cNvSpPr>
            <a:spLocks noChangeArrowheads="1"/>
          </p:cNvSpPr>
          <p:nvPr/>
        </p:nvSpPr>
        <p:spPr bwMode="auto">
          <a:xfrm>
            <a:off x="0" y="1447810"/>
            <a:ext cx="9144000" cy="3785652"/>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glow rad="190500">
                    <a:srgbClr val="000000">
                      <a:alpha val="75000"/>
                    </a:srgbClr>
                  </a:glow>
                </a:effectLst>
                <a:uLnTx/>
                <a:uFillTx/>
                <a:latin typeface="Arial" charset="0"/>
                <a:ea typeface="Arial" charset="0"/>
                <a:cs typeface="Arial" charset="0"/>
              </a:rPr>
              <a:t>يا رب ،استمع صلاتي ،وليدخل اليك صراخي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glow rad="190500">
                    <a:srgbClr val="000000">
                      <a:alpha val="75000"/>
                    </a:srgbClr>
                  </a:glow>
                </a:effectLst>
                <a:uLnTx/>
                <a:uFillTx/>
                <a:latin typeface="Arial" charset="0"/>
                <a:ea typeface="Arial" charset="0"/>
                <a:cs typeface="Arial" charset="0"/>
              </a:rPr>
              <a:t>لا تحجب وجهك عني في يوم ضيقي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glow rad="190500">
                    <a:srgbClr val="000000">
                      <a:alpha val="75000"/>
                    </a:srgbClr>
                  </a:glow>
                </a:effectLst>
                <a:uLnTx/>
                <a:uFillTx/>
                <a:latin typeface="Arial" charset="0"/>
                <a:ea typeface="Arial" charset="0"/>
                <a:cs typeface="Arial" charset="0"/>
              </a:rPr>
              <a:t> امل الي اذنك في يوم ادعوك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glow rad="190500">
                    <a:srgbClr val="000000">
                      <a:alpha val="75000"/>
                    </a:srgbClr>
                  </a:glow>
                </a:effectLst>
                <a:uLnTx/>
                <a:uFillTx/>
                <a:latin typeface="Arial" charset="0"/>
                <a:ea typeface="Arial" charset="0"/>
                <a:cs typeface="Arial" charset="0"/>
              </a:rPr>
              <a:t>استجب لي </a:t>
            </a:r>
            <a:r>
              <a:rPr kumimoji="0" lang="ar-IQ" sz="4000" b="1" i="0" u="none" strike="noStrike" kern="1200" cap="none" spc="0" normalizeH="0" baseline="0" noProof="0" dirty="0" err="1">
                <a:ln>
                  <a:noFill/>
                </a:ln>
                <a:solidFill>
                  <a:srgbClr val="FFFFFF"/>
                </a:solidFill>
                <a:effectLst>
                  <a:glow rad="190500">
                    <a:srgbClr val="000000">
                      <a:alpha val="75000"/>
                    </a:srgbClr>
                  </a:glow>
                </a:effectLst>
                <a:uLnTx/>
                <a:uFillTx/>
                <a:latin typeface="Arial" charset="0"/>
                <a:ea typeface="Arial" charset="0"/>
                <a:cs typeface="Arial" charset="0"/>
              </a:rPr>
              <a:t>سريعآ</a:t>
            </a:r>
            <a:r>
              <a:rPr kumimoji="0" lang="ar-IQ" sz="4000" b="1" i="0" u="none" strike="noStrike" kern="1200" cap="none" spc="0" normalizeH="0" baseline="0" noProof="0" dirty="0">
                <a:ln>
                  <a:noFill/>
                </a:ln>
                <a:solidFill>
                  <a:srgbClr val="FFFFFF"/>
                </a:solidFill>
                <a:effectLst>
                  <a:glow rad="190500">
                    <a:srgbClr val="000000">
                      <a:alpha val="75000"/>
                    </a:srgbClr>
                  </a:glow>
                </a:effectLst>
                <a:uLnTx/>
                <a:uFillTx/>
                <a:latin typeface="Arial" charset="0"/>
                <a:ea typeface="Arial"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IQ" sz="4000" b="1" i="0" u="none" strike="noStrike" kern="1200" cap="none" spc="0" normalizeH="0" baseline="0" noProof="0" dirty="0">
              <a:ln>
                <a:noFill/>
              </a:ln>
              <a:solidFill>
                <a:srgbClr val="FFFFFF"/>
              </a:solidFill>
              <a:effectLst>
                <a:glow rad="190500">
                  <a:srgbClr val="000000">
                    <a:alpha val="75000"/>
                  </a:srgbClr>
                </a:glow>
              </a:effectLst>
              <a:uLnTx/>
              <a:uFillTx/>
              <a:latin typeface="Arial" charset="0"/>
              <a:ea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glow rad="190500">
                    <a:srgbClr val="000000">
                      <a:alpha val="75000"/>
                    </a:srgbClr>
                  </a:glow>
                </a:effectLst>
                <a:uLnTx/>
                <a:uFillTx/>
                <a:latin typeface="Arial" charset="0"/>
                <a:ea typeface="Arial" charset="0"/>
                <a:cs typeface="Arial" charset="0"/>
              </a:rPr>
              <a:t>مزمور 102 : 1- 2 </a:t>
            </a:r>
            <a:endPar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charset="0"/>
              <a:ea typeface="Arial" charset="0"/>
              <a:cs typeface="Arial" charset="0"/>
            </a:endParaRPr>
          </a:p>
        </p:txBody>
      </p:sp>
      <p:sp>
        <p:nvSpPr>
          <p:cNvPr id="125957" name="Rectangle 5"/>
          <p:cNvSpPr>
            <a:spLocks noGrp="1" noChangeArrowheads="1"/>
          </p:cNvSpPr>
          <p:nvPr>
            <p:ph type="title" idx="4294967295"/>
          </p:nvPr>
        </p:nvSpPr>
        <p:spPr>
          <a:xfrm>
            <a:off x="0" y="-27384"/>
            <a:ext cx="9144000" cy="760504"/>
          </a:xfrm>
          <a:solidFill>
            <a:srgbClr val="000000"/>
          </a:solidFill>
        </p:spPr>
        <p:txBody>
          <a:bodyPr/>
          <a:lstStyle/>
          <a:p>
            <a:pPr eaLnBrk="1" hangingPunct="1">
              <a:defRPr/>
            </a:pPr>
            <a:r>
              <a:rPr lang="ar-JO" sz="4400" b="1" dirty="0">
                <a:solidFill>
                  <a:srgbClr val="FFFFFF"/>
                </a:solidFill>
                <a:latin typeface="Arial"/>
                <a:cs typeface="Arial"/>
              </a:rPr>
              <a:t>أ</a:t>
            </a:r>
            <a:r>
              <a:rPr lang="ar-IQ" sz="4400" b="1" dirty="0">
                <a:solidFill>
                  <a:srgbClr val="FFFFFF"/>
                </a:solidFill>
                <a:latin typeface="Arial"/>
                <a:cs typeface="Arial"/>
              </a:rPr>
              <a:t>شكو الى الله وحده</a:t>
            </a:r>
            <a:endParaRPr lang="en-US" sz="4400" b="1" dirty="0">
              <a:solidFill>
                <a:srgbClr val="FFFFFF"/>
              </a:solidFill>
              <a:latin typeface="Arial"/>
              <a:cs typeface="Arial"/>
            </a:endParaRPr>
          </a:p>
        </p:txBody>
      </p:sp>
    </p:spTree>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7" descr="song of tru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
            <a:ext cx="9144000" cy="687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2" name="Rectangle 4"/>
          <p:cNvSpPr>
            <a:spLocks noChangeArrowheads="1"/>
          </p:cNvSpPr>
          <p:nvPr/>
        </p:nvSpPr>
        <p:spPr bwMode="auto">
          <a:xfrm>
            <a:off x="0" y="1371600"/>
            <a:ext cx="3810000" cy="120032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3600" b="1" i="0" u="none" strike="noStrike" kern="1200" cap="none" spc="0" normalizeH="0" baseline="0" noProof="0" dirty="0">
                <a:ln>
                  <a:noFill/>
                </a:ln>
                <a:solidFill>
                  <a:srgbClr val="100D00"/>
                </a:solidFill>
                <a:effectLst>
                  <a:glow rad="203200">
                    <a:srgbClr val="FFFFFF">
                      <a:alpha val="75000"/>
                    </a:srgbClr>
                  </a:glow>
                </a:effectLst>
                <a:uLnTx/>
                <a:uFillTx/>
                <a:latin typeface="Arial" charset="0"/>
                <a:ea typeface="Arial" charset="0"/>
                <a:cs typeface="Arial" charset="0"/>
              </a:rPr>
              <a:t>مزامير الرثاء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3600" b="1" i="0" u="none" strike="noStrike" kern="1200" cap="none" spc="0" normalizeH="0" baseline="0" noProof="0" dirty="0">
                <a:ln>
                  <a:noFill/>
                </a:ln>
                <a:solidFill>
                  <a:srgbClr val="100D00"/>
                </a:solidFill>
                <a:effectLst>
                  <a:glow rad="203200">
                    <a:srgbClr val="FFFFFF">
                      <a:alpha val="75000"/>
                    </a:srgbClr>
                  </a:glow>
                </a:effectLst>
                <a:uLnTx/>
                <a:uFillTx/>
                <a:latin typeface="Arial" charset="0"/>
                <a:ea typeface="Arial" charset="0"/>
                <a:cs typeface="Arial" charset="0"/>
              </a:rPr>
              <a:t>لها </a:t>
            </a:r>
            <a:r>
              <a:rPr kumimoji="0" lang="ar-JO" sz="3600" b="1" i="0" u="none" strike="noStrike" kern="1200" cap="none" spc="0" normalizeH="0" baseline="0" noProof="0" dirty="0">
                <a:ln>
                  <a:noFill/>
                </a:ln>
                <a:solidFill>
                  <a:srgbClr val="100D00"/>
                </a:solidFill>
                <a:effectLst>
                  <a:glow rad="203200">
                    <a:srgbClr val="FFFFFF">
                      <a:alpha val="75000"/>
                    </a:srgbClr>
                  </a:glow>
                </a:effectLst>
                <a:uLnTx/>
                <a:uFillTx/>
                <a:latin typeface="Arial" charset="0"/>
                <a:ea typeface="Arial" charset="0"/>
                <a:cs typeface="Arial" charset="0"/>
              </a:rPr>
              <a:t>أ</a:t>
            </a:r>
            <a:r>
              <a:rPr kumimoji="0" lang="ar-IQ" sz="3600" b="1" i="0" u="none" strike="noStrike" kern="1200" cap="none" spc="0" normalizeH="0" baseline="0" noProof="0" dirty="0">
                <a:ln>
                  <a:noFill/>
                </a:ln>
                <a:solidFill>
                  <a:srgbClr val="100D00"/>
                </a:solidFill>
                <a:effectLst>
                  <a:glow rad="203200">
                    <a:srgbClr val="FFFFFF">
                      <a:alpha val="75000"/>
                    </a:srgbClr>
                  </a:glow>
                </a:effectLst>
                <a:uLnTx/>
                <a:uFillTx/>
                <a:latin typeface="Arial" charset="0"/>
                <a:ea typeface="Arial" charset="0"/>
                <a:cs typeface="Arial" charset="0"/>
              </a:rPr>
              <a:t>قسام واسعة </a:t>
            </a:r>
            <a:endParaRPr kumimoji="0" lang="en-US" sz="3600" b="1" i="0" u="none" strike="noStrike" kern="1200" cap="none" spc="0" normalizeH="0" baseline="0" noProof="0" dirty="0">
              <a:ln>
                <a:noFill/>
              </a:ln>
              <a:solidFill>
                <a:srgbClr val="100D00"/>
              </a:solidFill>
              <a:effectLst>
                <a:glow rad="203200">
                  <a:srgbClr val="FFFFFF">
                    <a:alpha val="75000"/>
                  </a:srgbClr>
                </a:glow>
              </a:effectLst>
              <a:uLnTx/>
              <a:uFillTx/>
              <a:latin typeface="Arial" charset="0"/>
              <a:ea typeface="Arial" charset="0"/>
              <a:cs typeface="Arial" charset="0"/>
            </a:endParaRPr>
          </a:p>
        </p:txBody>
      </p:sp>
      <p:sp>
        <p:nvSpPr>
          <p:cNvPr id="124933" name="Rectangle 5"/>
          <p:cNvSpPr>
            <a:spLocks noGrp="1" noChangeArrowheads="1"/>
          </p:cNvSpPr>
          <p:nvPr>
            <p:ph type="title" idx="4294967295"/>
          </p:nvPr>
        </p:nvSpPr>
        <p:spPr>
          <a:xfrm>
            <a:off x="1752600" y="125413"/>
            <a:ext cx="5791200" cy="941387"/>
          </a:xfrm>
          <a:solidFill>
            <a:srgbClr val="100D00"/>
          </a:solidFill>
        </p:spPr>
        <p:txBody>
          <a:bodyPr/>
          <a:lstStyle/>
          <a:p>
            <a:pPr eaLnBrk="1" hangingPunct="1">
              <a:defRPr/>
            </a:pPr>
            <a:r>
              <a:rPr lang="ar-IQ" b="1" dirty="0">
                <a:latin typeface="Tahoma" charset="0"/>
                <a:cs typeface="Arial" charset="0"/>
              </a:rPr>
              <a:t>مزامير الثقة</a:t>
            </a:r>
            <a:endParaRPr lang="en-US" b="1" dirty="0">
              <a:latin typeface="Tahoma" charset="0"/>
              <a:cs typeface="Arial" charset="0"/>
            </a:endParaRPr>
          </a:p>
        </p:txBody>
      </p:sp>
      <p:sp>
        <p:nvSpPr>
          <p:cNvPr id="302084" name="Text Box 7"/>
          <p:cNvSpPr txBox="1">
            <a:spLocks noChangeArrowheads="1"/>
          </p:cNvSpPr>
          <p:nvPr/>
        </p:nvSpPr>
        <p:spPr bwMode="auto">
          <a:xfrm>
            <a:off x="8001001" y="8"/>
            <a:ext cx="812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100D00"/>
                </a:solidFill>
                <a:effectLst/>
                <a:uLnTx/>
                <a:uFillTx/>
                <a:latin typeface="Arial" charset="0"/>
                <a:ea typeface="ＭＳ Ｐゴシック" charset="0"/>
              </a:rPr>
              <a:t>P 31</a:t>
            </a:r>
          </a:p>
        </p:txBody>
      </p:sp>
    </p:spTree>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Landscape 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8035" name="Rectangle 3"/>
          <p:cNvSpPr>
            <a:spLocks noGrp="1" noChangeArrowheads="1"/>
          </p:cNvSpPr>
          <p:nvPr>
            <p:ph type="title" idx="4294967295"/>
          </p:nvPr>
        </p:nvSpPr>
        <p:spPr>
          <a:xfrm>
            <a:off x="0" y="-27384"/>
            <a:ext cx="9144000" cy="914400"/>
          </a:xfrm>
          <a:solidFill>
            <a:schemeClr val="tx1"/>
          </a:solidFill>
          <a:effectLst>
            <a:outerShdw blurRad="63500" dist="107763" dir="2700000" algn="ctr" rotWithShape="0">
              <a:srgbClr val="000000">
                <a:alpha val="74998"/>
              </a:srgbClr>
            </a:outerShdw>
          </a:effectLst>
        </p:spPr>
        <p:txBody>
          <a:bodyPr/>
          <a:lstStyle/>
          <a:p>
            <a:pPr eaLnBrk="1" hangingPunct="1">
              <a:spcBef>
                <a:spcPct val="50000"/>
              </a:spcBef>
              <a:defRPr/>
            </a:pPr>
            <a:r>
              <a:rPr lang="ar-JO" sz="5400" b="1" kern="1200" dirty="0">
                <a:solidFill>
                  <a:srgbClr val="FFFFFF"/>
                </a:solidFill>
                <a:effectLst>
                  <a:glow rad="228600">
                    <a:srgbClr val="100D00"/>
                  </a:glow>
                </a:effectLst>
                <a:latin typeface="Arial" charset="0"/>
                <a:cs typeface="Times New Roman" charset="0"/>
              </a:rPr>
              <a:t>مزمور   23 وهو من مزامير الثقة</a:t>
            </a:r>
            <a:endParaRPr lang="en-US" sz="5400" b="1" kern="1200" dirty="0">
              <a:solidFill>
                <a:srgbClr val="FFFFFF"/>
              </a:solidFill>
              <a:effectLst>
                <a:glow rad="228600">
                  <a:srgbClr val="100D00"/>
                </a:glow>
              </a:effectLst>
              <a:latin typeface="Arial" charset="0"/>
              <a:cs typeface="Times New Roman" charset="0"/>
            </a:endParaRPr>
          </a:p>
        </p:txBody>
      </p:sp>
      <p:sp>
        <p:nvSpPr>
          <p:cNvPr id="428036" name="Text Box 4"/>
          <p:cNvSpPr txBox="1">
            <a:spLocks noChangeArrowheads="1"/>
          </p:cNvSpPr>
          <p:nvPr/>
        </p:nvSpPr>
        <p:spPr bwMode="auto">
          <a:xfrm>
            <a:off x="201613" y="1096963"/>
            <a:ext cx="8763000" cy="563231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t>1 مزمور لداود.الرب راعي فلا يعوزني شيء.</a:t>
            </a:r>
            <a:br>
              <a:rPr kumimoji="0" lang="en-US"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br>
            <a:r>
              <a:rPr kumimoji="0" lang="ar-JO"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t> 2 في مراع خضر يربضني.إلى مياه الراحة يوردني.</a:t>
            </a:r>
            <a:br>
              <a:rPr kumimoji="0" lang="en-US"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br>
            <a:r>
              <a:rPr kumimoji="0" lang="ar-JO"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t> 3 يرد نفسي.يهديني إلى سبل البر من أجل اسمه.</a:t>
            </a:r>
            <a:br>
              <a:rPr kumimoji="0" lang="en-US"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br>
            <a:r>
              <a:rPr kumimoji="0" lang="ar-JO"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t> 4 أيضاً إذا سرت في وادي ظل الموت لا أخاف شرا لأنك أنت معي.عصاك وعكازك هما يعزيانني.</a:t>
            </a:r>
            <a:br>
              <a:rPr kumimoji="0" lang="en-US"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br>
            <a:r>
              <a:rPr kumimoji="0" lang="ar-JO"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t> 5 ترتب قدامي مائدة تجاه مضايقي.مسحت بالدهن رأسي.كاسي ريّا.</a:t>
            </a:r>
            <a:br>
              <a:rPr kumimoji="0" lang="en-US"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br>
            <a:r>
              <a:rPr kumimoji="0" lang="ar-JO"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t> 6 إنما خير ورحمة يتبعانني كل إيام حياتي وأسكن في بيت الرب إلى مدى الأيام.</a:t>
            </a:r>
            <a:endParaRPr kumimoji="0" lang="en-US"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2186897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 descr="Picture1 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3" name="Rectangle 3"/>
          <p:cNvSpPr>
            <a:spLocks noGrp="1" noChangeArrowheads="1"/>
          </p:cNvSpPr>
          <p:nvPr>
            <p:ph type="body" idx="1"/>
          </p:nvPr>
        </p:nvSpPr>
        <p:spPr>
          <a:xfrm>
            <a:off x="1143000" y="1265237"/>
            <a:ext cx="2743200" cy="4525963"/>
          </a:xfrm>
        </p:spPr>
        <p:txBody>
          <a:bodyPr/>
          <a:lstStyle/>
          <a:p>
            <a:pPr algn="r" rtl="1" eaLnBrk="1" hangingPunct="1">
              <a:lnSpc>
                <a:spcPct val="90000"/>
              </a:lnSpc>
            </a:pPr>
            <a:r>
              <a:rPr lang="ar-IQ" dirty="0">
                <a:solidFill>
                  <a:srgbClr val="F8F8F8"/>
                </a:solidFill>
                <a:latin typeface="Arial" charset="0"/>
              </a:rPr>
              <a:t>ترنيمة</a:t>
            </a:r>
            <a:endParaRPr lang="en-US" dirty="0">
              <a:solidFill>
                <a:srgbClr val="F8F8F8"/>
              </a:solidFill>
              <a:latin typeface="Arial" charset="0"/>
            </a:endParaRPr>
          </a:p>
          <a:p>
            <a:pPr algn="r" rtl="1" eaLnBrk="1" hangingPunct="1">
              <a:lnSpc>
                <a:spcPct val="90000"/>
              </a:lnSpc>
            </a:pPr>
            <a:r>
              <a:rPr lang="ar-IQ" sz="4400" b="1" dirty="0">
                <a:solidFill>
                  <a:srgbClr val="F8F8F8"/>
                </a:solidFill>
                <a:latin typeface="Arial" charset="0"/>
              </a:rPr>
              <a:t>رثاء</a:t>
            </a:r>
            <a:endParaRPr lang="en-US" b="1" dirty="0">
              <a:solidFill>
                <a:srgbClr val="F8F8F8"/>
              </a:solidFill>
              <a:latin typeface="Arial" charset="0"/>
            </a:endParaRPr>
          </a:p>
        </p:txBody>
      </p:sp>
      <p:sp>
        <p:nvSpPr>
          <p:cNvPr id="308227" name="Text Box 4"/>
          <p:cNvSpPr txBox="1">
            <a:spLocks noChangeArrowheads="1"/>
          </p:cNvSpPr>
          <p:nvPr/>
        </p:nvSpPr>
        <p:spPr bwMode="auto">
          <a:xfrm>
            <a:off x="4114800" y="1905000"/>
            <a:ext cx="381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5" name="Text Box 5"/>
          <p:cNvSpPr txBox="1">
            <a:spLocks noChangeArrowheads="1"/>
          </p:cNvSpPr>
          <p:nvPr/>
        </p:nvSpPr>
        <p:spPr bwMode="auto">
          <a:xfrm>
            <a:off x="381000" y="2588711"/>
            <a:ext cx="8001000" cy="1200329"/>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8262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682625" marR="0" lvl="0" indent="0" algn="ctr" defTabSz="914400" rtl="0" eaLnBrk="1" fontAlgn="base" latinLnBrk="0" hangingPunct="1">
              <a:lnSpc>
                <a:spcPct val="100000"/>
              </a:lnSpc>
              <a:spcBef>
                <a:spcPct val="50000"/>
              </a:spcBef>
              <a:spcAft>
                <a:spcPct val="0"/>
              </a:spcAft>
              <a:buClrTx/>
              <a:buSzTx/>
              <a:buFontTx/>
              <a:buNone/>
              <a:tabLst/>
              <a:defRPr/>
            </a:pPr>
            <a:r>
              <a:rPr kumimoji="0" lang="ar-IQ" sz="3600" b="0" i="1" u="none" strike="noStrike" kern="1200" cap="none" spc="0" normalizeH="0" baseline="0" noProof="0" dirty="0">
                <a:ln>
                  <a:noFill/>
                </a:ln>
                <a:solidFill>
                  <a:srgbClr val="0033CC"/>
                </a:solidFill>
                <a:effectLst/>
                <a:uLnTx/>
                <a:uFillTx/>
                <a:latin typeface="Arial" charset="0"/>
                <a:ea typeface="ＭＳ Ｐゴシック" charset="0"/>
              </a:rPr>
              <a:t>اعترف لك بخطيئتي ولا اكتم اثمي  قلت اعترف للرب بذنبي  وانت رفعت آثام  خطيئتي </a:t>
            </a:r>
            <a:endParaRPr kumimoji="0" lang="en-US" sz="3600" b="0" i="1" u="none" strike="noStrike" kern="1200" cap="none" spc="0" normalizeH="0" baseline="0" noProof="0" dirty="0">
              <a:ln>
                <a:noFill/>
              </a:ln>
              <a:solidFill>
                <a:srgbClr val="0033CC"/>
              </a:solidFill>
              <a:effectLst/>
              <a:uLnTx/>
              <a:uFillTx/>
              <a:latin typeface="Arial" charset="0"/>
              <a:ea typeface="ＭＳ Ｐゴシック" charset="0"/>
            </a:endParaRPr>
          </a:p>
        </p:txBody>
      </p:sp>
      <p:sp>
        <p:nvSpPr>
          <p:cNvPr id="308229" name="Rectangle 7"/>
          <p:cNvSpPr>
            <a:spLocks noGrp="1" noChangeArrowheads="1"/>
          </p:cNvSpPr>
          <p:nvPr>
            <p:ph type="title"/>
          </p:nvPr>
        </p:nvSpPr>
        <p:spPr>
          <a:xfrm>
            <a:off x="381000" y="228600"/>
            <a:ext cx="8229600" cy="1143000"/>
          </a:xfrm>
        </p:spPr>
        <p:txBody>
          <a:bodyPr/>
          <a:lstStyle/>
          <a:p>
            <a:pPr eaLnBrk="1" hangingPunct="1"/>
            <a:r>
              <a:rPr lang="en-US" sz="4000" dirty="0">
                <a:solidFill>
                  <a:srgbClr val="E5F8FB"/>
                </a:solidFill>
                <a:latin typeface="Arial" charset="0"/>
              </a:rPr>
              <a:t>      </a:t>
            </a:r>
            <a:r>
              <a:rPr lang="ar-IQ" sz="4000" dirty="0">
                <a:solidFill>
                  <a:srgbClr val="E5F8FB"/>
                </a:solidFill>
                <a:latin typeface="Arial" charset="0"/>
              </a:rPr>
              <a:t>32 : 5 </a:t>
            </a:r>
            <a:r>
              <a:rPr lang="en-US" sz="4000" dirty="0">
                <a:solidFill>
                  <a:srgbClr val="E5F8FB"/>
                </a:solidFill>
                <a:latin typeface="Arial" charset="0"/>
              </a:rPr>
              <a:t>    </a:t>
            </a:r>
            <a:r>
              <a:rPr lang="ar-IQ" sz="4000" dirty="0">
                <a:solidFill>
                  <a:srgbClr val="E5F8FB"/>
                </a:solidFill>
                <a:latin typeface="Arial" charset="0"/>
              </a:rPr>
              <a:t>انواع المزامير</a:t>
            </a:r>
            <a:endParaRPr lang="en-US" dirty="0">
              <a:latin typeface="Arial" charset="0"/>
            </a:endParaRPr>
          </a:p>
        </p:txBody>
      </p:sp>
      <p:sp>
        <p:nvSpPr>
          <p:cNvPr id="358408" name="Text Box 8"/>
          <p:cNvSpPr txBox="1">
            <a:spLocks noChangeArrowheads="1"/>
          </p:cNvSpPr>
          <p:nvPr/>
        </p:nvSpPr>
        <p:spPr bwMode="auto">
          <a:xfrm>
            <a:off x="8153412" y="76208"/>
            <a:ext cx="875561"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388</a:t>
            </a:r>
            <a:r>
              <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nodeType="withEffect">
                                  <p:stCondLst>
                                    <p:cond delay="0"/>
                                  </p:stCondLst>
                                  <p:childTnLst>
                                    <p:animEffect transition="out" filter="fade">
                                      <p:cBhvr>
                                        <p:cTn id="6" dur="3000" tmFilter="0, 0; .2, .5; .8, .5; 1, 0"/>
                                        <p:tgtEl>
                                          <p:spTgt spid="358403">
                                            <p:txEl>
                                              <p:pRg st="0" end="0"/>
                                            </p:txEl>
                                          </p:spTgt>
                                        </p:tgtEl>
                                      </p:cBhvr>
                                    </p:animEffect>
                                    <p:animScale>
                                      <p:cBhvr>
                                        <p:cTn id="7" dur="1500" autoRev="1" fill="hold"/>
                                        <p:tgtEl>
                                          <p:spTgt spid="358403">
                                            <p:txEl>
                                              <p:pRg st="0" end="0"/>
                                            </p:txEl>
                                          </p:spTgt>
                                        </p:tgtEl>
                                      </p:cBhvr>
                                      <p:by x="105000" y="105000"/>
                                    </p:animScale>
                                  </p:childTnLst>
                                </p:cTn>
                              </p:par>
                              <p:par>
                                <p:cTn id="8" presetID="26" presetClass="emph" presetSubtype="0" fill="hold" nodeType="withEffect">
                                  <p:stCondLst>
                                    <p:cond delay="0"/>
                                  </p:stCondLst>
                                  <p:childTnLst>
                                    <p:animEffect transition="out" filter="fade">
                                      <p:cBhvr>
                                        <p:cTn id="9" dur="3000" tmFilter="0, 0; .2, .5; .8, .5; 1, 0"/>
                                        <p:tgtEl>
                                          <p:spTgt spid="358403">
                                            <p:txEl>
                                              <p:pRg st="1" end="1"/>
                                            </p:txEl>
                                          </p:spTgt>
                                        </p:tgtEl>
                                      </p:cBhvr>
                                    </p:animEffect>
                                    <p:animScale>
                                      <p:cBhvr>
                                        <p:cTn id="10" dur="1500" autoRev="1" fill="hold"/>
                                        <p:tgtEl>
                                          <p:spTgt spid="358403">
                                            <p:txEl>
                                              <p:pRg st="1" end="1"/>
                                            </p:txEl>
                                          </p:spTgt>
                                        </p:tgtEl>
                                      </p:cBhvr>
                                      <p:by x="105000" y="105000"/>
                                    </p:animScale>
                                  </p:childTnLst>
                                </p:cTn>
                              </p:par>
                            </p:childTnLst>
                          </p:cTn>
                        </p:par>
                        <p:par>
                          <p:cTn id="11" fill="hold" nodeType="afterGroup">
                            <p:stCondLst>
                              <p:cond delay="3000"/>
                            </p:stCondLst>
                            <p:childTnLst>
                              <p:par>
                                <p:cTn id="12" presetID="2" presetClass="entr" presetSubtype="4" fill="hold" grpId="0" nodeType="afterEffect">
                                  <p:stCondLst>
                                    <p:cond delay="0"/>
                                  </p:stCondLst>
                                  <p:childTnLst>
                                    <p:set>
                                      <p:cBhvr>
                                        <p:cTn id="13" dur="1" fill="hold">
                                          <p:stCondLst>
                                            <p:cond delay="0"/>
                                          </p:stCondLst>
                                        </p:cTn>
                                        <p:tgtEl>
                                          <p:spTgt spid="358405"/>
                                        </p:tgtEl>
                                        <p:attrNameLst>
                                          <p:attrName>style.visibility</p:attrName>
                                        </p:attrNameLst>
                                      </p:cBhvr>
                                      <p:to>
                                        <p:strVal val="visible"/>
                                      </p:to>
                                    </p:set>
                                    <p:anim calcmode="lin" valueType="num">
                                      <p:cBhvr additive="base">
                                        <p:cTn id="14" dur="2000" fill="hold"/>
                                        <p:tgtEl>
                                          <p:spTgt spid="358405"/>
                                        </p:tgtEl>
                                        <p:attrNameLst>
                                          <p:attrName>ppt_x</p:attrName>
                                        </p:attrNameLst>
                                      </p:cBhvr>
                                      <p:tavLst>
                                        <p:tav tm="0">
                                          <p:val>
                                            <p:strVal val="#ppt_x"/>
                                          </p:val>
                                        </p:tav>
                                        <p:tav tm="100000">
                                          <p:val>
                                            <p:strVal val="#ppt_x"/>
                                          </p:val>
                                        </p:tav>
                                      </p:tavLst>
                                    </p:anim>
                                    <p:anim calcmode="lin" valueType="num">
                                      <p:cBhvr additive="base">
                                        <p:cTn id="15" dur="2000" fill="hold"/>
                                        <p:tgtEl>
                                          <p:spTgt spid="3584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mj-cs"/>
              </a:rPr>
              <a:t>الآية المفتاحية</a:t>
            </a:r>
            <a:endParaRPr lang="en-US" sz="4800" b="1" dirty="0">
              <a:effectLst>
                <a:glow rad="127000">
                  <a:schemeClr val="tx1"/>
                </a:glow>
              </a:effectLst>
              <a:latin typeface="Arial" charset="0"/>
              <a:ea typeface="ＭＳ Ｐゴシック" charset="0"/>
              <a:cs typeface="+mj-cs"/>
            </a:endParaRPr>
          </a:p>
        </p:txBody>
      </p:sp>
      <p:sp>
        <p:nvSpPr>
          <p:cNvPr id="5" name="Rectangle 2"/>
          <p:cNvSpPr txBox="1">
            <a:spLocks noChangeArrowheads="1"/>
          </p:cNvSpPr>
          <p:nvPr/>
        </p:nvSpPr>
        <p:spPr bwMode="auto">
          <a:xfrm>
            <a:off x="485598" y="1602007"/>
            <a:ext cx="8267732" cy="34111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Arial"/>
              </a:rPr>
              <a:t>هللويا أحمد الرب بكل قلبي في مجلس المستقيمين</a:t>
            </a:r>
            <a:r>
              <a:rPr kumimoji="0" lang="ar-JO" sz="4400" b="0" i="0" u="none" strike="noStrike" kern="1200" cap="none" spc="0" normalizeH="0" baseline="0" noProof="0" dirty="0">
                <a:ln>
                  <a:noFill/>
                </a:ln>
                <a:solidFill>
                  <a:srgbClr val="FFFFFF"/>
                </a:solidFill>
                <a:effectLst/>
                <a:uLnTx/>
                <a:uFillTx/>
                <a:latin typeface="Times New Roman"/>
                <a:ea typeface="ＭＳ Ｐゴシック" pitchFamily="-108" charset="-128"/>
                <a:cs typeface="Arial"/>
              </a:rPr>
              <a:t> </a:t>
            </a:r>
            <a:r>
              <a:rPr kumimoji="0" lang="ar-JO" sz="44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Arial"/>
              </a:rPr>
              <a:t>وجماعتهم.</a:t>
            </a:r>
            <a:r>
              <a:rPr kumimoji="0" lang="en-US" sz="44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Arial"/>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Arial"/>
              </a:rPr>
              <a:t>(</a:t>
            </a:r>
            <a:r>
              <a:rPr kumimoji="0" lang="ar-JO" sz="44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Arial"/>
              </a:rPr>
              <a:t>مزامير 111 : 1</a:t>
            </a:r>
            <a:r>
              <a:rPr kumimoji="0" lang="en-US" sz="44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Arial"/>
              </a:rPr>
              <a:t>)</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Arial"/>
            </a:endParaRP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المزامير</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endParaRPr>
          </a:p>
        </p:txBody>
      </p:sp>
      <p:sp>
        <p:nvSpPr>
          <p:cNvPr id="9"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۳۸٠</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7657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2" descr="Picture1 r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6595" name="Rectangle 3"/>
          <p:cNvSpPr>
            <a:spLocks noGrp="1" noChangeArrowheads="1"/>
          </p:cNvSpPr>
          <p:nvPr>
            <p:ph type="body" idx="1"/>
          </p:nvPr>
        </p:nvSpPr>
        <p:spPr>
          <a:xfrm>
            <a:off x="1524000" y="1951037"/>
            <a:ext cx="2743200" cy="4525963"/>
          </a:xfrm>
        </p:spPr>
        <p:txBody>
          <a:bodyPr/>
          <a:lstStyle/>
          <a:p>
            <a:pPr algn="r" rtl="1" eaLnBrk="1" hangingPunct="1">
              <a:lnSpc>
                <a:spcPct val="90000"/>
              </a:lnSpc>
            </a:pPr>
            <a:r>
              <a:rPr lang="ar-SA" dirty="0">
                <a:solidFill>
                  <a:srgbClr val="FFFF66"/>
                </a:solidFill>
                <a:latin typeface="Arial" charset="0"/>
              </a:rPr>
              <a:t>ترنيمة</a:t>
            </a:r>
          </a:p>
          <a:p>
            <a:pPr algn="r" rtl="1" eaLnBrk="1" hangingPunct="1">
              <a:lnSpc>
                <a:spcPct val="90000"/>
              </a:lnSpc>
            </a:pPr>
            <a:r>
              <a:rPr lang="ar-SA" dirty="0">
                <a:solidFill>
                  <a:srgbClr val="FFFF66"/>
                </a:solidFill>
                <a:latin typeface="Arial" charset="0"/>
              </a:rPr>
              <a:t>رثاء</a:t>
            </a:r>
          </a:p>
          <a:p>
            <a:pPr algn="r" rtl="1" eaLnBrk="1" hangingPunct="1">
              <a:lnSpc>
                <a:spcPct val="90000"/>
              </a:lnSpc>
            </a:pPr>
            <a:r>
              <a:rPr lang="ar-SA" dirty="0">
                <a:solidFill>
                  <a:srgbClr val="FFFF66"/>
                </a:solidFill>
                <a:latin typeface="Arial" charset="0"/>
              </a:rPr>
              <a:t>حكمة</a:t>
            </a:r>
          </a:p>
          <a:p>
            <a:pPr algn="r" rtl="1" eaLnBrk="1" hangingPunct="1">
              <a:lnSpc>
                <a:spcPct val="90000"/>
              </a:lnSpc>
            </a:pPr>
            <a:r>
              <a:rPr lang="ar-SA" dirty="0">
                <a:solidFill>
                  <a:srgbClr val="FFFF66"/>
                </a:solidFill>
                <a:latin typeface="Arial" charset="0"/>
              </a:rPr>
              <a:t>ملكي </a:t>
            </a:r>
          </a:p>
          <a:p>
            <a:pPr algn="r" rtl="1" eaLnBrk="1" hangingPunct="1">
              <a:lnSpc>
                <a:spcPct val="90000"/>
              </a:lnSpc>
            </a:pPr>
            <a:r>
              <a:rPr lang="ar-SA" dirty="0">
                <a:solidFill>
                  <a:srgbClr val="FFFF66"/>
                </a:solidFill>
                <a:latin typeface="Arial" charset="0"/>
              </a:rPr>
              <a:t>مسياني</a:t>
            </a:r>
          </a:p>
          <a:p>
            <a:pPr algn="r" rtl="1" eaLnBrk="1" hangingPunct="1">
              <a:lnSpc>
                <a:spcPct val="90000"/>
              </a:lnSpc>
            </a:pPr>
            <a:r>
              <a:rPr lang="ar-SA" sz="4000" b="1" dirty="0">
                <a:solidFill>
                  <a:srgbClr val="FFFF66"/>
                </a:solidFill>
                <a:latin typeface="Arial" charset="0"/>
              </a:rPr>
              <a:t>رثاء</a:t>
            </a:r>
            <a:endParaRPr lang="ar-SA" b="1" dirty="0">
              <a:solidFill>
                <a:srgbClr val="FFFF66"/>
              </a:solidFill>
              <a:latin typeface="Arial" charset="0"/>
            </a:endParaRPr>
          </a:p>
          <a:p>
            <a:pPr algn="r" rtl="1" eaLnBrk="1" hangingPunct="1">
              <a:lnSpc>
                <a:spcPct val="90000"/>
              </a:lnSpc>
            </a:pPr>
            <a:r>
              <a:rPr lang="ar-SA" dirty="0">
                <a:solidFill>
                  <a:srgbClr val="FFFF66"/>
                </a:solidFill>
                <a:latin typeface="Arial" charset="0"/>
              </a:rPr>
              <a:t>لعن</a:t>
            </a:r>
          </a:p>
          <a:p>
            <a:pPr algn="r" rtl="1" eaLnBrk="1" hangingPunct="1">
              <a:lnSpc>
                <a:spcPct val="90000"/>
              </a:lnSpc>
            </a:pPr>
            <a:r>
              <a:rPr lang="ar-SA" dirty="0">
                <a:solidFill>
                  <a:srgbClr val="FFFF66"/>
                </a:solidFill>
                <a:latin typeface="Arial" charset="0"/>
              </a:rPr>
              <a:t>تاريخي</a:t>
            </a:r>
          </a:p>
        </p:txBody>
      </p:sp>
      <p:sp>
        <p:nvSpPr>
          <p:cNvPr id="310275" name="Text Box 4"/>
          <p:cNvSpPr txBox="1">
            <a:spLocks noChangeArrowheads="1"/>
          </p:cNvSpPr>
          <p:nvPr/>
        </p:nvSpPr>
        <p:spPr bwMode="auto">
          <a:xfrm>
            <a:off x="4114800" y="1905000"/>
            <a:ext cx="381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6597" name="Text Box 5"/>
          <p:cNvSpPr txBox="1">
            <a:spLocks noChangeArrowheads="1"/>
          </p:cNvSpPr>
          <p:nvPr/>
        </p:nvSpPr>
        <p:spPr bwMode="auto">
          <a:xfrm>
            <a:off x="1524000" y="1747440"/>
            <a:ext cx="6400800" cy="28336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IQ" sz="4800" b="0" i="1" u="none" strike="noStrike" kern="1200" cap="none" spc="0" normalizeH="0" baseline="0" noProof="0" dirty="0">
                <a:ln>
                  <a:noFill/>
                </a:ln>
                <a:solidFill>
                  <a:srgbClr val="FFFF66"/>
                </a:solidFill>
                <a:effectLst/>
                <a:uLnTx/>
                <a:uFillTx/>
              </a:rPr>
              <a:t>لماذا انت </a:t>
            </a:r>
            <a:r>
              <a:rPr kumimoji="0" lang="ar-IQ" sz="4800" b="0" i="1" u="none" strike="noStrike" kern="1200" cap="none" spc="0" normalizeH="0" baseline="0" noProof="0" dirty="0" err="1">
                <a:ln>
                  <a:noFill/>
                </a:ln>
                <a:solidFill>
                  <a:srgbClr val="FFFF66"/>
                </a:solidFill>
                <a:effectLst/>
                <a:uLnTx/>
                <a:uFillTx/>
              </a:rPr>
              <a:t>مكتئية</a:t>
            </a:r>
            <a:r>
              <a:rPr kumimoji="0" lang="ar-IQ" sz="4800" b="0" i="1" u="none" strike="noStrike" kern="1200" cap="none" spc="0" normalizeH="0" baseline="0" noProof="0" dirty="0">
                <a:ln>
                  <a:noFill/>
                </a:ln>
                <a:solidFill>
                  <a:srgbClr val="FFFF66"/>
                </a:solidFill>
                <a:effectLst/>
                <a:uLnTx/>
                <a:uFillTx/>
              </a:rPr>
              <a:t> يا نفسي ؟        </a:t>
            </a: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IQ" sz="4800" b="0" i="1" u="none" strike="noStrike" kern="1200" cap="none" spc="0" normalizeH="0" baseline="0" noProof="0" dirty="0">
                <a:ln>
                  <a:noFill/>
                </a:ln>
                <a:solidFill>
                  <a:srgbClr val="FFFF66"/>
                </a:solidFill>
                <a:effectLst/>
                <a:uLnTx/>
                <a:uFillTx/>
              </a:rPr>
              <a:t>ولماذا انت قلقة في داخلي ؟</a:t>
            </a:r>
            <a:endParaRPr kumimoji="0" lang="en-US" sz="4800" b="0" i="1" u="none" strike="noStrike" kern="1200" cap="none" spc="0" normalizeH="0" baseline="0" noProof="0" dirty="0">
              <a:ln>
                <a:noFill/>
              </a:ln>
              <a:solidFill>
                <a:srgbClr val="FFFF66"/>
              </a:solidFill>
              <a:effectLst/>
              <a:uLnTx/>
              <a:uFillTx/>
            </a:endParaRPr>
          </a:p>
          <a:p>
            <a:pPr lvl="0" algn="r" rtl="1" eaLnBrk="1" hangingPunct="1">
              <a:spcBef>
                <a:spcPct val="50000"/>
              </a:spcBef>
            </a:pPr>
            <a:r>
              <a:rPr lang="ar-IQ" sz="4000" i="1" dirty="0">
                <a:solidFill>
                  <a:srgbClr val="FFFF66"/>
                </a:solidFill>
              </a:rPr>
              <a:t>مزمور </a:t>
            </a:r>
            <a:r>
              <a:rPr lang="en-US" sz="4000" i="1" dirty="0">
                <a:solidFill>
                  <a:srgbClr val="FFFF66"/>
                </a:solidFill>
              </a:rPr>
              <a:t>5 : 42</a:t>
            </a:r>
            <a:r>
              <a:rPr lang="ar-IQ" sz="4000" i="1" dirty="0">
                <a:solidFill>
                  <a:srgbClr val="FFFF66"/>
                </a:solidFill>
              </a:rPr>
              <a:t>  </a:t>
            </a:r>
            <a:r>
              <a:rPr kumimoji="0" lang="ar-IQ" sz="4800" b="0" i="1" u="none" strike="noStrike" kern="1200" cap="none" spc="0" normalizeH="0" baseline="0" noProof="0" dirty="0">
                <a:ln>
                  <a:noFill/>
                </a:ln>
                <a:solidFill>
                  <a:srgbClr val="FFFF66"/>
                </a:solidFill>
                <a:effectLst/>
                <a:uLnTx/>
                <a:uFillTx/>
              </a:rPr>
              <a:t>         </a:t>
            </a:r>
            <a:endParaRPr kumimoji="0" lang="en-US" sz="4800" b="0" i="1" u="none" strike="noStrike" kern="1200" cap="none" spc="0" normalizeH="0" baseline="0" noProof="0" dirty="0">
              <a:ln>
                <a:noFill/>
              </a:ln>
              <a:solidFill>
                <a:srgbClr val="FFFF66"/>
              </a:solidFill>
              <a:effectLst/>
              <a:uLnTx/>
              <a:uFillTx/>
            </a:endParaRPr>
          </a:p>
        </p:txBody>
      </p:sp>
      <p:sp>
        <p:nvSpPr>
          <p:cNvPr id="310278" name="Rectangle 7"/>
          <p:cNvSpPr>
            <a:spLocks noGrp="1" noChangeArrowheads="1"/>
          </p:cNvSpPr>
          <p:nvPr>
            <p:ph type="title"/>
          </p:nvPr>
        </p:nvSpPr>
        <p:spPr>
          <a:xfrm>
            <a:off x="457200" y="274639"/>
            <a:ext cx="7543824" cy="1143000"/>
          </a:xfrm>
        </p:spPr>
        <p:txBody>
          <a:bodyPr/>
          <a:lstStyle/>
          <a:p>
            <a:pPr eaLnBrk="1" hangingPunct="1"/>
            <a:r>
              <a:rPr lang="ar-JO" dirty="0">
                <a:solidFill>
                  <a:schemeClr val="bg1"/>
                </a:solidFill>
                <a:latin typeface="Arial" charset="0"/>
              </a:rPr>
              <a:t>أ</a:t>
            </a:r>
            <a:r>
              <a:rPr lang="ar-IQ" dirty="0">
                <a:solidFill>
                  <a:schemeClr val="bg1"/>
                </a:solidFill>
                <a:latin typeface="Arial" charset="0"/>
              </a:rPr>
              <a:t>نواع المزامير </a:t>
            </a:r>
            <a:endParaRPr lang="en-US" dirty="0">
              <a:solidFill>
                <a:schemeClr val="bg1"/>
              </a:solidFill>
              <a:latin typeface="Arial" charset="0"/>
            </a:endParaRPr>
          </a:p>
        </p:txBody>
      </p:sp>
      <p:sp>
        <p:nvSpPr>
          <p:cNvPr id="366600" name="Text Box 8"/>
          <p:cNvSpPr txBox="1">
            <a:spLocks noChangeArrowheads="1"/>
          </p:cNvSpPr>
          <p:nvPr/>
        </p:nvSpPr>
        <p:spPr bwMode="auto">
          <a:xfrm>
            <a:off x="8153412" y="76208"/>
            <a:ext cx="875561"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388</a:t>
            </a:r>
            <a:r>
              <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66597"/>
                                        </p:tgtEl>
                                        <p:attrNameLst>
                                          <p:attrName>style.visibility</p:attrName>
                                        </p:attrNameLst>
                                      </p:cBhvr>
                                      <p:to>
                                        <p:strVal val="visible"/>
                                      </p:to>
                                    </p:set>
                                    <p:animEffect transition="in" filter="wipe(down)">
                                      <p:cBhvr>
                                        <p:cTn id="7" dur="580">
                                          <p:stCondLst>
                                            <p:cond delay="0"/>
                                          </p:stCondLst>
                                        </p:cTn>
                                        <p:tgtEl>
                                          <p:spTgt spid="366597"/>
                                        </p:tgtEl>
                                      </p:cBhvr>
                                    </p:animEffect>
                                    <p:anim calcmode="lin" valueType="num">
                                      <p:cBhvr>
                                        <p:cTn id="8" dur="1822" tmFilter="0,0; 0.14,0.36; 0.43,0.73; 0.71,0.91; 1.0,1.0">
                                          <p:stCondLst>
                                            <p:cond delay="0"/>
                                          </p:stCondLst>
                                        </p:cTn>
                                        <p:tgtEl>
                                          <p:spTgt spid="36659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6659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6659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6659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66597"/>
                                        </p:tgtEl>
                                        <p:attrNameLst>
                                          <p:attrName>ppt_y</p:attrName>
                                        </p:attrNameLst>
                                      </p:cBhvr>
                                      <p:tavLst>
                                        <p:tav tm="0" fmla="#ppt_y-sin(pi*$)/81">
                                          <p:val>
                                            <p:fltVal val="0"/>
                                          </p:val>
                                        </p:tav>
                                        <p:tav tm="100000">
                                          <p:val>
                                            <p:fltVal val="1"/>
                                          </p:val>
                                        </p:tav>
                                      </p:tavLst>
                                    </p:anim>
                                    <p:animScale>
                                      <p:cBhvr>
                                        <p:cTn id="13" dur="26">
                                          <p:stCondLst>
                                            <p:cond delay="650"/>
                                          </p:stCondLst>
                                        </p:cTn>
                                        <p:tgtEl>
                                          <p:spTgt spid="366597"/>
                                        </p:tgtEl>
                                      </p:cBhvr>
                                      <p:to x="100000" y="60000"/>
                                    </p:animScale>
                                    <p:animScale>
                                      <p:cBhvr>
                                        <p:cTn id="14" dur="166" decel="50000">
                                          <p:stCondLst>
                                            <p:cond delay="676"/>
                                          </p:stCondLst>
                                        </p:cTn>
                                        <p:tgtEl>
                                          <p:spTgt spid="366597"/>
                                        </p:tgtEl>
                                      </p:cBhvr>
                                      <p:to x="100000" y="100000"/>
                                    </p:animScale>
                                    <p:animScale>
                                      <p:cBhvr>
                                        <p:cTn id="15" dur="26">
                                          <p:stCondLst>
                                            <p:cond delay="1312"/>
                                          </p:stCondLst>
                                        </p:cTn>
                                        <p:tgtEl>
                                          <p:spTgt spid="366597"/>
                                        </p:tgtEl>
                                      </p:cBhvr>
                                      <p:to x="100000" y="80000"/>
                                    </p:animScale>
                                    <p:animScale>
                                      <p:cBhvr>
                                        <p:cTn id="16" dur="166" decel="50000">
                                          <p:stCondLst>
                                            <p:cond delay="1338"/>
                                          </p:stCondLst>
                                        </p:cTn>
                                        <p:tgtEl>
                                          <p:spTgt spid="366597"/>
                                        </p:tgtEl>
                                      </p:cBhvr>
                                      <p:to x="100000" y="100000"/>
                                    </p:animScale>
                                    <p:animScale>
                                      <p:cBhvr>
                                        <p:cTn id="17" dur="26">
                                          <p:stCondLst>
                                            <p:cond delay="1642"/>
                                          </p:stCondLst>
                                        </p:cTn>
                                        <p:tgtEl>
                                          <p:spTgt spid="366597"/>
                                        </p:tgtEl>
                                      </p:cBhvr>
                                      <p:to x="100000" y="90000"/>
                                    </p:animScale>
                                    <p:animScale>
                                      <p:cBhvr>
                                        <p:cTn id="18" dur="166" decel="50000">
                                          <p:stCondLst>
                                            <p:cond delay="1668"/>
                                          </p:stCondLst>
                                        </p:cTn>
                                        <p:tgtEl>
                                          <p:spTgt spid="366597"/>
                                        </p:tgtEl>
                                      </p:cBhvr>
                                      <p:to x="100000" y="100000"/>
                                    </p:animScale>
                                    <p:animScale>
                                      <p:cBhvr>
                                        <p:cTn id="19" dur="26">
                                          <p:stCondLst>
                                            <p:cond delay="1808"/>
                                          </p:stCondLst>
                                        </p:cTn>
                                        <p:tgtEl>
                                          <p:spTgt spid="366597"/>
                                        </p:tgtEl>
                                      </p:cBhvr>
                                      <p:to x="100000" y="95000"/>
                                    </p:animScale>
                                    <p:animScale>
                                      <p:cBhvr>
                                        <p:cTn id="20" dur="166" decel="50000">
                                          <p:stCondLst>
                                            <p:cond delay="1834"/>
                                          </p:stCondLst>
                                        </p:cTn>
                                        <p:tgtEl>
                                          <p:spTgt spid="36659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59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2" descr="Picture1 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9475" name="Rectangle 3"/>
          <p:cNvSpPr>
            <a:spLocks noGrp="1" noChangeArrowheads="1"/>
          </p:cNvSpPr>
          <p:nvPr>
            <p:ph type="body" idx="1"/>
          </p:nvPr>
        </p:nvSpPr>
        <p:spPr>
          <a:xfrm>
            <a:off x="304800" y="1570037"/>
            <a:ext cx="8839200" cy="487363"/>
          </a:xfrm>
          <a:noFill/>
        </p:spPr>
        <p:txBody>
          <a:bodyPr/>
          <a:lstStyle/>
          <a:p>
            <a:pPr algn="r" rtl="1" eaLnBrk="1" hangingPunct="1">
              <a:lnSpc>
                <a:spcPct val="90000"/>
              </a:lnSpc>
            </a:pPr>
            <a:r>
              <a:rPr lang="ar-IQ" sz="2400" b="1" dirty="0">
                <a:solidFill>
                  <a:srgbClr val="E5F8FB"/>
                </a:solidFill>
                <a:latin typeface="Arial" charset="0"/>
              </a:rPr>
              <a:t>مزامير الرثاء</a:t>
            </a:r>
            <a:endParaRPr lang="en-US" sz="2400" dirty="0">
              <a:solidFill>
                <a:srgbClr val="E5F8FB"/>
              </a:solidFill>
              <a:latin typeface="Arial" charset="0"/>
            </a:endParaRPr>
          </a:p>
        </p:txBody>
      </p:sp>
      <p:sp>
        <p:nvSpPr>
          <p:cNvPr id="489476" name="Text Box 4"/>
          <p:cNvSpPr txBox="1">
            <a:spLocks noChangeArrowheads="1"/>
          </p:cNvSpPr>
          <p:nvPr/>
        </p:nvSpPr>
        <p:spPr bwMode="auto">
          <a:xfrm>
            <a:off x="1066800" y="2133600"/>
            <a:ext cx="7543800" cy="3733800"/>
          </a:xfrm>
          <a:prstGeom prst="rect">
            <a:avLst/>
          </a:prstGeom>
          <a:solidFill>
            <a:srgbClr val="F8F8F8"/>
          </a:solidFill>
          <a:ln w="9525">
            <a:solidFill>
              <a:schemeClr val="tx1"/>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1" u="none" strike="noStrike" kern="1200" cap="none" spc="0" normalizeH="0" baseline="0" noProof="0" dirty="0">
              <a:ln>
                <a:noFill/>
              </a:ln>
              <a:solidFill>
                <a:srgbClr val="0033CC"/>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3600" b="0" i="1" u="none" strike="noStrike" kern="1200" cap="none" spc="0" normalizeH="0" baseline="0" noProof="0" dirty="0">
                <a:ln>
                  <a:noFill/>
                </a:ln>
                <a:solidFill>
                  <a:srgbClr val="0033CC"/>
                </a:solidFill>
                <a:effectLst/>
                <a:uLnTx/>
                <a:uFillTx/>
                <a:latin typeface="Arial" charset="0"/>
                <a:ea typeface="ＭＳ Ｐゴシック" charset="0"/>
              </a:rPr>
              <a:t>العنوان / الرثاء</a:t>
            </a:r>
            <a:endParaRPr kumimoji="0" lang="en-US" sz="3600" b="0" i="1" u="none" strike="noStrike" kern="1200" cap="none" spc="0" normalizeH="0" baseline="0" noProof="0" dirty="0">
              <a:ln>
                <a:noFill/>
              </a:ln>
              <a:solidFill>
                <a:srgbClr val="0033CC"/>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0033CC"/>
                </a:solidFill>
                <a:effectLst/>
                <a:uLnTx/>
                <a:uFillTx/>
                <a:latin typeface="Arial" charset="0"/>
                <a:ea typeface="ＭＳ Ｐゴシック" charset="0"/>
              </a:rPr>
              <a:t> </a:t>
            </a:r>
            <a:r>
              <a:rPr kumimoji="0" lang="ar-IQ" sz="3600" b="0" i="1" u="none" strike="noStrike" kern="1200" cap="none" spc="0" normalizeH="0" baseline="0" noProof="0" dirty="0">
                <a:ln>
                  <a:noFill/>
                </a:ln>
                <a:solidFill>
                  <a:srgbClr val="0033CC"/>
                </a:solidFill>
                <a:effectLst/>
                <a:uLnTx/>
                <a:uFillTx/>
                <a:latin typeface="Arial" charset="0"/>
                <a:ea typeface="ＭＳ Ｐゴシック" charset="0"/>
              </a:rPr>
              <a:t>الاعتراف بالثقة</a:t>
            </a:r>
            <a:endParaRPr kumimoji="0" lang="en-US" sz="3600" b="0" i="1" u="none" strike="noStrike" kern="1200" cap="none" spc="0" normalizeH="0" baseline="0" noProof="0" dirty="0">
              <a:ln>
                <a:noFill/>
              </a:ln>
              <a:solidFill>
                <a:srgbClr val="0033CC"/>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0033CC"/>
                </a:solidFill>
                <a:effectLst/>
                <a:uLnTx/>
                <a:uFillTx/>
                <a:latin typeface="Arial" charset="0"/>
                <a:ea typeface="ＭＳ Ｐゴシック" charset="0"/>
              </a:rPr>
              <a:t> </a:t>
            </a:r>
            <a:r>
              <a:rPr kumimoji="0" lang="ar-IQ" sz="3600" b="0" i="1" u="none" strike="noStrike" kern="1200" cap="none" spc="0" normalizeH="0" baseline="0" noProof="0" dirty="0">
                <a:ln>
                  <a:noFill/>
                </a:ln>
                <a:solidFill>
                  <a:srgbClr val="0033CC"/>
                </a:solidFill>
                <a:effectLst/>
                <a:uLnTx/>
                <a:uFillTx/>
                <a:latin typeface="Arial" charset="0"/>
                <a:ea typeface="ＭＳ Ｐゴシック" charset="0"/>
              </a:rPr>
              <a:t>الالتماس</a:t>
            </a:r>
            <a:endParaRPr kumimoji="0" lang="en-US" sz="3600" b="0" i="1" u="none" strike="noStrike" kern="1200" cap="none" spc="0" normalizeH="0" baseline="0" noProof="0" dirty="0">
              <a:ln>
                <a:noFill/>
              </a:ln>
              <a:solidFill>
                <a:srgbClr val="0033CC"/>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3600" b="0" i="1" u="none" strike="noStrike" kern="1200" cap="none" spc="0" normalizeH="0" baseline="0" noProof="0" dirty="0">
                <a:ln>
                  <a:noFill/>
                </a:ln>
                <a:solidFill>
                  <a:srgbClr val="0033CC"/>
                </a:solidFill>
                <a:effectLst/>
                <a:uLnTx/>
                <a:uFillTx/>
                <a:latin typeface="Arial" charset="0"/>
                <a:ea typeface="ＭＳ Ｐゴシック" charset="0"/>
              </a:rPr>
              <a:t>نذر التسبيح </a:t>
            </a:r>
            <a:endParaRPr kumimoji="0" lang="en-US" sz="3600" b="0" i="1" u="none" strike="noStrike" kern="1200" cap="none" spc="0" normalizeH="0" baseline="0" noProof="0" dirty="0">
              <a:ln>
                <a:noFill/>
              </a:ln>
              <a:solidFill>
                <a:srgbClr val="0033CC"/>
              </a:solidFill>
              <a:effectLst/>
              <a:uLnTx/>
              <a:uFillTx/>
              <a:latin typeface="Arial" charset="0"/>
              <a:ea typeface="ＭＳ Ｐゴシック" charset="0"/>
            </a:endParaRPr>
          </a:p>
        </p:txBody>
      </p:sp>
      <p:sp>
        <p:nvSpPr>
          <p:cNvPr id="312324" name="Rectangle 5"/>
          <p:cNvSpPr>
            <a:spLocks noGrp="1" noChangeArrowheads="1"/>
          </p:cNvSpPr>
          <p:nvPr>
            <p:ph type="title"/>
          </p:nvPr>
        </p:nvSpPr>
        <p:spPr>
          <a:xfrm>
            <a:off x="381000" y="381001"/>
            <a:ext cx="8229600" cy="707886"/>
          </a:xfrm>
          <a:noFill/>
        </p:spPr>
        <p:txBody>
          <a:bodyPr anchor="t">
            <a:spAutoFit/>
          </a:bodyPr>
          <a:lstStyle/>
          <a:p>
            <a:pPr eaLnBrk="1" hangingPunct="1">
              <a:spcBef>
                <a:spcPct val="50000"/>
              </a:spcBef>
            </a:pPr>
            <a:r>
              <a:rPr lang="ar-IQ" sz="4000" dirty="0">
                <a:solidFill>
                  <a:srgbClr val="E5F8FB"/>
                </a:solidFill>
                <a:latin typeface="Arial" charset="0"/>
              </a:rPr>
              <a:t>انواع </a:t>
            </a:r>
            <a:r>
              <a:rPr lang="ar-IQ" sz="4000" dirty="0" err="1">
                <a:solidFill>
                  <a:srgbClr val="E5F8FB"/>
                </a:solidFill>
                <a:latin typeface="Arial" charset="0"/>
              </a:rPr>
              <a:t>المزامبر</a:t>
            </a:r>
            <a:endParaRPr lang="en-US" sz="4000" dirty="0">
              <a:solidFill>
                <a:srgbClr val="E5F8FB"/>
              </a:solidFill>
              <a:latin typeface="Arial" charset="0"/>
            </a:endParaRPr>
          </a:p>
        </p:txBody>
      </p:sp>
      <p:sp>
        <p:nvSpPr>
          <p:cNvPr id="489478" name="Text Box 6"/>
          <p:cNvSpPr txBox="1">
            <a:spLocks noChangeArrowheads="1"/>
          </p:cNvSpPr>
          <p:nvPr/>
        </p:nvSpPr>
        <p:spPr bwMode="auto">
          <a:xfrm>
            <a:off x="8197861" y="9"/>
            <a:ext cx="875561" cy="830997"/>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388</a:t>
            </a:r>
            <a:r>
              <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P </a:t>
            </a: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18</a:t>
            </a:r>
            <a:endPar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iterate type="lt">
                                    <p:tmAbs val="0"/>
                                  </p:iterate>
                                  <p:childTnLst>
                                    <p:set>
                                      <p:cBhvr>
                                        <p:cTn id="6" dur="1" fill="hold">
                                          <p:stCondLst>
                                            <p:cond delay="0"/>
                                          </p:stCondLst>
                                        </p:cTn>
                                        <p:tgtEl>
                                          <p:spTgt spid="489475">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34" presetClass="emph" presetSubtype="0" fill="hold" nodeType="after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489475">
                                            <p:txEl>
                                              <p:pRg st="0" end="0"/>
                                            </p:txEl>
                                          </p:spTgt>
                                        </p:tgtEl>
                                        <p:attrNameLst>
                                          <p:attrName>ppt_x</p:attrName>
                                          <p:attrName>ppt_y</p:attrName>
                                        </p:attrNameLst>
                                      </p:cBhvr>
                                    </p:animMotion>
                                    <p:animRot by="1500000">
                                      <p:cBhvr>
                                        <p:cTn id="10" dur="125" fill="hold">
                                          <p:stCondLst>
                                            <p:cond delay="0"/>
                                          </p:stCondLst>
                                        </p:cTn>
                                        <p:tgtEl>
                                          <p:spTgt spid="489475">
                                            <p:txEl>
                                              <p:pRg st="0" end="0"/>
                                            </p:txEl>
                                          </p:spTgt>
                                        </p:tgtEl>
                                        <p:attrNameLst>
                                          <p:attrName>r</p:attrName>
                                        </p:attrNameLst>
                                      </p:cBhvr>
                                    </p:animRot>
                                    <p:animRot by="-1500000">
                                      <p:cBhvr>
                                        <p:cTn id="11" dur="125" fill="hold">
                                          <p:stCondLst>
                                            <p:cond delay="125"/>
                                          </p:stCondLst>
                                        </p:cTn>
                                        <p:tgtEl>
                                          <p:spTgt spid="489475">
                                            <p:txEl>
                                              <p:pRg st="0" end="0"/>
                                            </p:txEl>
                                          </p:spTgt>
                                        </p:tgtEl>
                                        <p:attrNameLst>
                                          <p:attrName>r</p:attrName>
                                        </p:attrNameLst>
                                      </p:cBhvr>
                                    </p:animRot>
                                    <p:animRot by="-1500000">
                                      <p:cBhvr>
                                        <p:cTn id="12" dur="125" fill="hold">
                                          <p:stCondLst>
                                            <p:cond delay="250"/>
                                          </p:stCondLst>
                                        </p:cTn>
                                        <p:tgtEl>
                                          <p:spTgt spid="489475">
                                            <p:txEl>
                                              <p:pRg st="0" end="0"/>
                                            </p:txEl>
                                          </p:spTgt>
                                        </p:tgtEl>
                                        <p:attrNameLst>
                                          <p:attrName>r</p:attrName>
                                        </p:attrNameLst>
                                      </p:cBhvr>
                                    </p:animRot>
                                    <p:animRot by="1500000">
                                      <p:cBhvr>
                                        <p:cTn id="13" dur="125" fill="hold">
                                          <p:stCondLst>
                                            <p:cond delay="375"/>
                                          </p:stCondLst>
                                        </p:cTn>
                                        <p:tgtEl>
                                          <p:spTgt spid="489475">
                                            <p:txEl>
                                              <p:pRg st="0" end="0"/>
                                            </p:txEl>
                                          </p:spTgt>
                                        </p:tgtEl>
                                        <p:attrNameLst>
                                          <p:attrName>r</p:attrName>
                                        </p:attrNameLst>
                                      </p:cBhvr>
                                    </p:animRo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89476">
                                            <p:bg/>
                                          </p:spTgt>
                                        </p:tgtEl>
                                        <p:attrNameLst>
                                          <p:attrName>style.visibility</p:attrName>
                                        </p:attrNameLst>
                                      </p:cBhvr>
                                      <p:to>
                                        <p:strVal val="visible"/>
                                      </p:to>
                                    </p:set>
                                    <p:animEffect transition="in" filter="fade">
                                      <p:cBhvr>
                                        <p:cTn id="18" dur="2000"/>
                                        <p:tgtEl>
                                          <p:spTgt spid="489476">
                                            <p:bg/>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89476">
                                            <p:txEl>
                                              <p:pRg st="1" end="1"/>
                                            </p:txEl>
                                          </p:spTgt>
                                        </p:tgtEl>
                                        <p:attrNameLst>
                                          <p:attrName>style.visibility</p:attrName>
                                        </p:attrNameLst>
                                      </p:cBhvr>
                                      <p:to>
                                        <p:strVal val="visible"/>
                                      </p:to>
                                    </p:set>
                                    <p:animEffect transition="in" filter="fade">
                                      <p:cBhvr>
                                        <p:cTn id="23" dur="2000"/>
                                        <p:tgtEl>
                                          <p:spTgt spid="48947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89476">
                                            <p:txEl>
                                              <p:pRg st="2" end="2"/>
                                            </p:txEl>
                                          </p:spTgt>
                                        </p:tgtEl>
                                        <p:attrNameLst>
                                          <p:attrName>style.visibility</p:attrName>
                                        </p:attrNameLst>
                                      </p:cBhvr>
                                      <p:to>
                                        <p:strVal val="visible"/>
                                      </p:to>
                                    </p:set>
                                    <p:animEffect transition="in" filter="fade">
                                      <p:cBhvr>
                                        <p:cTn id="28" dur="2000"/>
                                        <p:tgtEl>
                                          <p:spTgt spid="48947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89476">
                                            <p:txEl>
                                              <p:pRg st="3" end="3"/>
                                            </p:txEl>
                                          </p:spTgt>
                                        </p:tgtEl>
                                        <p:attrNameLst>
                                          <p:attrName>style.visibility</p:attrName>
                                        </p:attrNameLst>
                                      </p:cBhvr>
                                      <p:to>
                                        <p:strVal val="visible"/>
                                      </p:to>
                                    </p:set>
                                    <p:animEffect transition="in" filter="fade">
                                      <p:cBhvr>
                                        <p:cTn id="33" dur="2000"/>
                                        <p:tgtEl>
                                          <p:spTgt spid="48947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89476">
                                            <p:txEl>
                                              <p:pRg st="4" end="4"/>
                                            </p:txEl>
                                          </p:spTgt>
                                        </p:tgtEl>
                                        <p:attrNameLst>
                                          <p:attrName>style.visibility</p:attrName>
                                        </p:attrNameLst>
                                      </p:cBhvr>
                                      <p:to>
                                        <p:strVal val="visible"/>
                                      </p:to>
                                    </p:set>
                                    <p:animEffect transition="in" filter="fade">
                                      <p:cBhvr>
                                        <p:cTn id="38" dur="2000"/>
                                        <p:tgtEl>
                                          <p:spTgt spid="48947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9476" grpId="0" build="p"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4"/>
          <p:cNvSpPr>
            <a:spLocks noChangeArrowheads="1"/>
          </p:cNvSpPr>
          <p:nvPr/>
        </p:nvSpPr>
        <p:spPr bwMode="auto">
          <a:xfrm>
            <a:off x="990600" y="1752607"/>
            <a:ext cx="72390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l" charset="0"/>
                <a:ea typeface="ＭＳ Ｐゴシック" charset="0"/>
                <a:sym typeface="Symbol" charset="0"/>
              </a:rPr>
              <a:t>اقضِ لي يا الله ، وخاصم مخاصمتي مع امة غير راحمة،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l" charset="0"/>
                <a:ea typeface="ＭＳ Ｐゴシック" charset="0"/>
                <a:sym typeface="Symbol" charset="0"/>
              </a:rPr>
              <a:t>ومن انسان غش وظلم نجني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IQ" sz="4000" b="1" i="0" u="none" strike="noStrike" kern="1200" cap="none" spc="0" normalizeH="0" baseline="0" noProof="0" dirty="0">
              <a:ln>
                <a:noFill/>
              </a:ln>
              <a:solidFill>
                <a:srgbClr val="FFFFFF"/>
              </a:solidFill>
              <a:effectLst/>
              <a:uLnTx/>
              <a:uFillTx/>
              <a:latin typeface="Arial" charset="0"/>
              <a:ea typeface="ＭＳ Ｐゴシック" charset="0"/>
              <a:sym typeface="Symbo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l" charset="0"/>
                <a:ea typeface="ＭＳ Ｐゴシック" charset="0"/>
                <a:sym typeface="Symbol" charset="0"/>
              </a:rPr>
              <a:t>مزمور 43 : 1 </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sym typeface="Symbol" charset="0"/>
            </a:endParaRPr>
          </a:p>
        </p:txBody>
      </p:sp>
      <p:sp>
        <p:nvSpPr>
          <p:cNvPr id="130053" name="Rectangle 5"/>
          <p:cNvSpPr>
            <a:spLocks noGrp="1" noChangeArrowheads="1"/>
          </p:cNvSpPr>
          <p:nvPr>
            <p:ph type="title" idx="4294967295"/>
          </p:nvPr>
        </p:nvSpPr>
        <p:spPr/>
        <p:txBody>
          <a:bodyPr/>
          <a:lstStyle/>
          <a:p>
            <a:pPr eaLnBrk="1" hangingPunct="1">
              <a:defRPr/>
            </a:pPr>
            <a:r>
              <a:rPr lang="ar-IQ" b="1" dirty="0">
                <a:latin typeface="Arial" panose="020B0604020202020204" pitchFamily="34" charset="0"/>
                <a:cs typeface="Arial" panose="020B0604020202020204" pitchFamily="34" charset="0"/>
              </a:rPr>
              <a:t>الالتماس</a:t>
            </a:r>
            <a:endParaRPr lang="en-US" b="1" dirty="0">
              <a:latin typeface="Arial" panose="020B0604020202020204" pitchFamily="34" charset="0"/>
              <a:cs typeface="Arial" panose="020B0604020202020204" pitchFamily="34" charset="0"/>
            </a:endParaRPr>
          </a:p>
        </p:txBody>
      </p:sp>
    </p:spTree>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2" descr="Picture1 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0451" name="Rectangle 3"/>
          <p:cNvSpPr>
            <a:spLocks noGrp="1" noChangeArrowheads="1"/>
          </p:cNvSpPr>
          <p:nvPr>
            <p:ph type="body" idx="1"/>
          </p:nvPr>
        </p:nvSpPr>
        <p:spPr>
          <a:xfrm>
            <a:off x="609600" y="1487489"/>
            <a:ext cx="2743200" cy="4525963"/>
          </a:xfrm>
        </p:spPr>
        <p:txBody>
          <a:bodyPr/>
          <a:lstStyle/>
          <a:p>
            <a:pPr algn="r" rtl="1" eaLnBrk="1" hangingPunct="1">
              <a:lnSpc>
                <a:spcPct val="90000"/>
              </a:lnSpc>
            </a:pPr>
            <a:r>
              <a:rPr lang="ar-IQ" dirty="0">
                <a:solidFill>
                  <a:srgbClr val="F8F8F8"/>
                </a:solidFill>
                <a:latin typeface="Arial" charset="0"/>
              </a:rPr>
              <a:t>ترنيمة</a:t>
            </a:r>
          </a:p>
          <a:p>
            <a:pPr algn="r" rtl="1" eaLnBrk="1" hangingPunct="1">
              <a:lnSpc>
                <a:spcPct val="90000"/>
              </a:lnSpc>
            </a:pPr>
            <a:r>
              <a:rPr lang="ar-IQ" dirty="0">
                <a:solidFill>
                  <a:srgbClr val="F8F8F8"/>
                </a:solidFill>
                <a:latin typeface="Arial" charset="0"/>
              </a:rPr>
              <a:t>رثاء</a:t>
            </a:r>
          </a:p>
          <a:p>
            <a:pPr algn="r" rtl="1" eaLnBrk="1" hangingPunct="1">
              <a:lnSpc>
                <a:spcPct val="90000"/>
              </a:lnSpc>
            </a:pPr>
            <a:r>
              <a:rPr lang="ar-IQ" sz="4000" b="1" dirty="0">
                <a:solidFill>
                  <a:srgbClr val="F8F8F8"/>
                </a:solidFill>
                <a:latin typeface="Arial" charset="0"/>
              </a:rPr>
              <a:t>حكمة</a:t>
            </a:r>
            <a:endParaRPr lang="ar-IQ" b="1" dirty="0">
              <a:solidFill>
                <a:srgbClr val="F8F8F8"/>
              </a:solidFill>
              <a:latin typeface="Arial" charset="0"/>
            </a:endParaRPr>
          </a:p>
          <a:p>
            <a:pPr algn="r" rtl="1" eaLnBrk="1" hangingPunct="1">
              <a:lnSpc>
                <a:spcPct val="90000"/>
              </a:lnSpc>
            </a:pPr>
            <a:r>
              <a:rPr lang="ar-IQ" dirty="0">
                <a:solidFill>
                  <a:srgbClr val="F8F8F8"/>
                </a:solidFill>
                <a:latin typeface="Arial" charset="0"/>
              </a:rPr>
              <a:t>ملكي </a:t>
            </a:r>
          </a:p>
          <a:p>
            <a:pPr algn="r" rtl="1" eaLnBrk="1" hangingPunct="1">
              <a:lnSpc>
                <a:spcPct val="90000"/>
              </a:lnSpc>
            </a:pPr>
            <a:r>
              <a:rPr lang="ar-IQ" dirty="0">
                <a:solidFill>
                  <a:srgbClr val="F8F8F8"/>
                </a:solidFill>
                <a:latin typeface="Arial" charset="0"/>
              </a:rPr>
              <a:t>مسياني</a:t>
            </a:r>
          </a:p>
          <a:p>
            <a:pPr algn="r" rtl="1" eaLnBrk="1" hangingPunct="1">
              <a:lnSpc>
                <a:spcPct val="90000"/>
              </a:lnSpc>
            </a:pPr>
            <a:r>
              <a:rPr lang="ar-IQ" dirty="0">
                <a:solidFill>
                  <a:srgbClr val="F8F8F8"/>
                </a:solidFill>
                <a:latin typeface="Arial" charset="0"/>
              </a:rPr>
              <a:t>رثاء</a:t>
            </a:r>
          </a:p>
          <a:p>
            <a:pPr algn="r" rtl="1" eaLnBrk="1" hangingPunct="1">
              <a:lnSpc>
                <a:spcPct val="90000"/>
              </a:lnSpc>
            </a:pPr>
            <a:r>
              <a:rPr lang="ar-IQ" dirty="0">
                <a:solidFill>
                  <a:srgbClr val="F8F8F8"/>
                </a:solidFill>
                <a:latin typeface="Arial" charset="0"/>
              </a:rPr>
              <a:t>لعن</a:t>
            </a:r>
          </a:p>
          <a:p>
            <a:pPr algn="r" rtl="1" eaLnBrk="1" hangingPunct="1">
              <a:lnSpc>
                <a:spcPct val="90000"/>
              </a:lnSpc>
            </a:pPr>
            <a:r>
              <a:rPr lang="ar-IQ" dirty="0">
                <a:solidFill>
                  <a:srgbClr val="F8F8F8"/>
                </a:solidFill>
                <a:latin typeface="Arial" charset="0"/>
              </a:rPr>
              <a:t>تاريخي</a:t>
            </a:r>
          </a:p>
        </p:txBody>
      </p:sp>
      <p:sp>
        <p:nvSpPr>
          <p:cNvPr id="360452" name="Text Box 4"/>
          <p:cNvSpPr txBox="1">
            <a:spLocks noChangeArrowheads="1"/>
          </p:cNvSpPr>
          <p:nvPr/>
        </p:nvSpPr>
        <p:spPr bwMode="auto">
          <a:xfrm>
            <a:off x="304800" y="3163888"/>
            <a:ext cx="8610600" cy="3008312"/>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IQ" sz="3600" b="1" i="1" u="none" strike="noStrike" kern="1200" cap="none" spc="0" normalizeH="0" baseline="0" noProof="0" dirty="0">
                <a:ln>
                  <a:noFill/>
                </a:ln>
                <a:solidFill>
                  <a:srgbClr val="0033CC"/>
                </a:solidFill>
                <a:effectLst/>
                <a:uLnTx/>
                <a:uFillTx/>
                <a:latin typeface="Arial" charset="0"/>
                <a:ea typeface="ＭＳ Ｐゴシック" charset="0"/>
              </a:rPr>
              <a:t>طوبى للرجل الذي لم يسلك في مشورة الاشرار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IQ" sz="3600" b="1" i="1" u="none" strike="noStrike" kern="1200" cap="none" spc="0" normalizeH="0" baseline="0" noProof="0" dirty="0">
                <a:ln>
                  <a:noFill/>
                </a:ln>
                <a:solidFill>
                  <a:srgbClr val="0033CC"/>
                </a:solidFill>
                <a:effectLst/>
                <a:uLnTx/>
                <a:uFillTx/>
                <a:latin typeface="Arial" charset="0"/>
                <a:ea typeface="ＭＳ Ｐゴシック" charset="0"/>
              </a:rPr>
              <a:t> مزمور   1 : 1 </a:t>
            </a:r>
            <a:endParaRPr kumimoji="0" lang="en-US" sz="3600" b="1" i="1" u="none" strike="noStrike" kern="1200" cap="none" spc="0" normalizeH="0" baseline="0" noProof="0" dirty="0">
              <a:ln>
                <a:noFill/>
              </a:ln>
              <a:solidFill>
                <a:srgbClr val="0033CC"/>
              </a:solidFill>
              <a:effectLst/>
              <a:uLnTx/>
              <a:uFillTx/>
              <a:latin typeface="Arial" charset="0"/>
              <a:ea typeface="ＭＳ Ｐゴシック" charset="0"/>
            </a:endParaRPr>
          </a:p>
        </p:txBody>
      </p:sp>
      <p:sp>
        <p:nvSpPr>
          <p:cNvPr id="316420" name="Rectangle 6"/>
          <p:cNvSpPr>
            <a:spLocks noGrp="1" noChangeArrowheads="1"/>
          </p:cNvSpPr>
          <p:nvPr>
            <p:ph type="title"/>
          </p:nvPr>
        </p:nvSpPr>
        <p:spPr/>
        <p:txBody>
          <a:bodyPr/>
          <a:lstStyle/>
          <a:p>
            <a:pPr eaLnBrk="1" hangingPunct="1"/>
            <a:r>
              <a:rPr lang="ar-IQ" sz="4000" dirty="0">
                <a:solidFill>
                  <a:srgbClr val="E5F8FB"/>
                </a:solidFill>
                <a:latin typeface="Arial" charset="0"/>
              </a:rPr>
              <a:t>انواع المزامير </a:t>
            </a:r>
            <a:endParaRPr lang="en-US" dirty="0">
              <a:latin typeface="Arial" charset="0"/>
            </a:endParaRPr>
          </a:p>
        </p:txBody>
      </p:sp>
      <p:sp>
        <p:nvSpPr>
          <p:cNvPr id="360455" name="Text Box 7"/>
          <p:cNvSpPr txBox="1">
            <a:spLocks noChangeArrowheads="1"/>
          </p:cNvSpPr>
          <p:nvPr/>
        </p:nvSpPr>
        <p:spPr bwMode="auto">
          <a:xfrm>
            <a:off x="8153412" y="76208"/>
            <a:ext cx="875561"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388</a:t>
            </a:r>
            <a:r>
              <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c</a:t>
            </a:r>
          </a:p>
        </p:txBody>
      </p:sp>
      <p:sp>
        <p:nvSpPr>
          <p:cNvPr id="7" name="Text Box 7"/>
          <p:cNvSpPr txBox="1">
            <a:spLocks noChangeArrowheads="1"/>
          </p:cNvSpPr>
          <p:nvPr/>
        </p:nvSpPr>
        <p:spPr bwMode="auto">
          <a:xfrm>
            <a:off x="8153400" y="457209"/>
            <a:ext cx="815480"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P </a:t>
            </a: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28</a:t>
            </a:r>
            <a:endPar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0452"/>
                                        </p:tgtEl>
                                        <p:attrNameLst>
                                          <p:attrName>style.visibility</p:attrName>
                                        </p:attrNameLst>
                                      </p:cBhvr>
                                      <p:to>
                                        <p:strVal val="visible"/>
                                      </p:to>
                                    </p:set>
                                    <p:animEffect transition="in" filter="fade">
                                      <p:cBhvr>
                                        <p:cTn id="7" dur="2000"/>
                                        <p:tgtEl>
                                          <p:spTgt spid="360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2" descr="Picture1 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499" name="Rectangle 3"/>
          <p:cNvSpPr>
            <a:spLocks noGrp="1" noChangeArrowheads="1"/>
          </p:cNvSpPr>
          <p:nvPr>
            <p:ph type="body" idx="1"/>
          </p:nvPr>
        </p:nvSpPr>
        <p:spPr>
          <a:xfrm>
            <a:off x="1143000" y="1676401"/>
            <a:ext cx="2743200" cy="4525963"/>
          </a:xfrm>
        </p:spPr>
        <p:txBody>
          <a:bodyPr/>
          <a:lstStyle/>
          <a:p>
            <a:pPr algn="r" rtl="1" eaLnBrk="1" hangingPunct="1">
              <a:lnSpc>
                <a:spcPct val="90000"/>
              </a:lnSpc>
            </a:pPr>
            <a:r>
              <a:rPr lang="ar-IQ" dirty="0">
                <a:solidFill>
                  <a:srgbClr val="F8F8F8"/>
                </a:solidFill>
                <a:latin typeface="Arial" charset="0"/>
              </a:rPr>
              <a:t>ترنيمة</a:t>
            </a:r>
            <a:endParaRPr lang="en-US" dirty="0">
              <a:solidFill>
                <a:srgbClr val="F8F8F8"/>
              </a:solidFill>
              <a:latin typeface="Arial" charset="0"/>
            </a:endParaRPr>
          </a:p>
          <a:p>
            <a:pPr algn="r" rtl="1" eaLnBrk="1" hangingPunct="1">
              <a:lnSpc>
                <a:spcPct val="90000"/>
              </a:lnSpc>
            </a:pPr>
            <a:r>
              <a:rPr lang="ar-IQ" dirty="0">
                <a:solidFill>
                  <a:srgbClr val="F8F8F8"/>
                </a:solidFill>
                <a:latin typeface="Arial" charset="0"/>
              </a:rPr>
              <a:t>رثاء</a:t>
            </a:r>
            <a:endParaRPr lang="en-US" dirty="0">
              <a:solidFill>
                <a:srgbClr val="F8F8F8"/>
              </a:solidFill>
              <a:latin typeface="Arial" charset="0"/>
            </a:endParaRPr>
          </a:p>
          <a:p>
            <a:pPr algn="r" rtl="1" eaLnBrk="1" hangingPunct="1">
              <a:lnSpc>
                <a:spcPct val="90000"/>
              </a:lnSpc>
            </a:pPr>
            <a:r>
              <a:rPr lang="ar-IQ" dirty="0">
                <a:solidFill>
                  <a:srgbClr val="F8F8F8"/>
                </a:solidFill>
                <a:latin typeface="Arial" charset="0"/>
              </a:rPr>
              <a:t>حكمة</a:t>
            </a:r>
            <a:endParaRPr lang="en-US" dirty="0">
              <a:solidFill>
                <a:srgbClr val="F8F8F8"/>
              </a:solidFill>
              <a:latin typeface="Arial" charset="0"/>
            </a:endParaRPr>
          </a:p>
          <a:p>
            <a:pPr algn="r" rtl="1" eaLnBrk="1" hangingPunct="1">
              <a:lnSpc>
                <a:spcPct val="90000"/>
              </a:lnSpc>
            </a:pPr>
            <a:r>
              <a:rPr lang="ar-IQ" sz="4400" b="1" dirty="0">
                <a:solidFill>
                  <a:srgbClr val="F8F8F8"/>
                </a:solidFill>
                <a:latin typeface="Arial" charset="0"/>
              </a:rPr>
              <a:t>ملكي</a:t>
            </a:r>
            <a:r>
              <a:rPr lang="ar-IQ" sz="3600" b="1" dirty="0">
                <a:solidFill>
                  <a:srgbClr val="F8F8F8"/>
                </a:solidFill>
                <a:latin typeface="Arial" charset="0"/>
              </a:rPr>
              <a:t> </a:t>
            </a:r>
            <a:endParaRPr lang="en-US" sz="3600" b="1" dirty="0">
              <a:solidFill>
                <a:srgbClr val="F8F8F8"/>
              </a:solidFill>
              <a:latin typeface="Arial" charset="0"/>
            </a:endParaRPr>
          </a:p>
          <a:p>
            <a:pPr algn="r" rtl="1" eaLnBrk="1" hangingPunct="1">
              <a:lnSpc>
                <a:spcPct val="90000"/>
              </a:lnSpc>
            </a:pPr>
            <a:r>
              <a:rPr lang="ar-SA" dirty="0">
                <a:solidFill>
                  <a:srgbClr val="F8F8F8"/>
                </a:solidFill>
                <a:latin typeface="Arial" charset="0"/>
              </a:rPr>
              <a:t>مسياني</a:t>
            </a:r>
            <a:endParaRPr lang="en-US" dirty="0">
              <a:solidFill>
                <a:srgbClr val="F8F8F8"/>
              </a:solidFill>
              <a:latin typeface="Arial" charset="0"/>
            </a:endParaRPr>
          </a:p>
          <a:p>
            <a:pPr algn="r" rtl="1" eaLnBrk="1" hangingPunct="1">
              <a:lnSpc>
                <a:spcPct val="90000"/>
              </a:lnSpc>
            </a:pPr>
            <a:r>
              <a:rPr lang="ar-IQ" dirty="0">
                <a:solidFill>
                  <a:srgbClr val="F8F8F8"/>
                </a:solidFill>
                <a:latin typeface="Arial" charset="0"/>
              </a:rPr>
              <a:t>رثاء</a:t>
            </a:r>
            <a:endParaRPr lang="en-US" dirty="0">
              <a:solidFill>
                <a:srgbClr val="F8F8F8"/>
              </a:solidFill>
              <a:latin typeface="Arial" charset="0"/>
            </a:endParaRPr>
          </a:p>
          <a:p>
            <a:pPr algn="r" rtl="1" eaLnBrk="1" hangingPunct="1">
              <a:lnSpc>
                <a:spcPct val="90000"/>
              </a:lnSpc>
            </a:pPr>
            <a:r>
              <a:rPr lang="ar-IQ" dirty="0">
                <a:solidFill>
                  <a:srgbClr val="F8F8F8"/>
                </a:solidFill>
                <a:latin typeface="Arial" charset="0"/>
              </a:rPr>
              <a:t>لعن</a:t>
            </a:r>
            <a:endParaRPr lang="en-US" dirty="0">
              <a:solidFill>
                <a:srgbClr val="F8F8F8"/>
              </a:solidFill>
              <a:latin typeface="Arial" charset="0"/>
            </a:endParaRPr>
          </a:p>
          <a:p>
            <a:pPr algn="r" rtl="1" eaLnBrk="1" hangingPunct="1">
              <a:lnSpc>
                <a:spcPct val="90000"/>
              </a:lnSpc>
            </a:pPr>
            <a:r>
              <a:rPr lang="ar-IQ" dirty="0">
                <a:solidFill>
                  <a:srgbClr val="F8F8F8"/>
                </a:solidFill>
                <a:latin typeface="Arial" charset="0"/>
              </a:rPr>
              <a:t>تاريخي</a:t>
            </a:r>
            <a:endParaRPr lang="en-US" dirty="0">
              <a:solidFill>
                <a:srgbClr val="F8F8F8"/>
              </a:solidFill>
              <a:latin typeface="Arial" charset="0"/>
            </a:endParaRPr>
          </a:p>
        </p:txBody>
      </p:sp>
      <p:sp>
        <p:nvSpPr>
          <p:cNvPr id="318467" name="Text Box 4"/>
          <p:cNvSpPr txBox="1">
            <a:spLocks noChangeArrowheads="1"/>
          </p:cNvSpPr>
          <p:nvPr/>
        </p:nvSpPr>
        <p:spPr bwMode="auto">
          <a:xfrm>
            <a:off x="4114800" y="1905000"/>
            <a:ext cx="381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501" name="Text Box 5"/>
          <p:cNvSpPr txBox="1">
            <a:spLocks noChangeArrowheads="1"/>
          </p:cNvSpPr>
          <p:nvPr/>
        </p:nvSpPr>
        <p:spPr bwMode="auto">
          <a:xfrm>
            <a:off x="973250" y="1268760"/>
            <a:ext cx="7239000" cy="2062103"/>
          </a:xfrm>
          <a:prstGeom prst="rect">
            <a:avLst/>
          </a:prstGeom>
          <a:solidFill>
            <a:srgbClr val="E7EC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IQ" sz="4000" b="1" i="1" u="none" strike="noStrike" kern="1200" cap="none" spc="0" normalizeH="0" baseline="0" noProof="0" dirty="0">
                <a:ln>
                  <a:noFill/>
                </a:ln>
                <a:solidFill>
                  <a:srgbClr val="0033CC"/>
                </a:solidFill>
                <a:effectLst/>
                <a:uLnTx/>
                <a:uFillTx/>
                <a:latin typeface="Arial" charset="0"/>
                <a:ea typeface="ＭＳ Ｐゴシック" charset="0"/>
              </a:rPr>
              <a:t>لان الله  ملك الارض كلها  رنموا  قصيدة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IQ" sz="4000" b="1" i="1" u="none" strike="noStrike" kern="1200" cap="none" spc="0" normalizeH="0" baseline="0" noProof="0" dirty="0">
                <a:ln>
                  <a:noFill/>
                </a:ln>
                <a:solidFill>
                  <a:srgbClr val="0033CC"/>
                </a:solidFill>
                <a:effectLst/>
                <a:uLnTx/>
                <a:uFillTx/>
                <a:latin typeface="Arial" charset="0"/>
                <a:ea typeface="ＭＳ Ｐゴシック" charset="0"/>
              </a:rPr>
              <a:t>مزمور 47 : 7           </a:t>
            </a:r>
            <a:endParaRPr kumimoji="0" lang="en-US" sz="4000" b="1" i="1" u="none" strike="noStrike" kern="1200" cap="none" spc="0" normalizeH="0" baseline="0" noProof="0" dirty="0">
              <a:ln>
                <a:noFill/>
              </a:ln>
              <a:solidFill>
                <a:srgbClr val="0033CC"/>
              </a:solidFill>
              <a:effectLst/>
              <a:uLnTx/>
              <a:uFillTx/>
              <a:latin typeface="Arial" charset="0"/>
              <a:ea typeface="ＭＳ Ｐゴシック" charset="0"/>
            </a:endParaRPr>
          </a:p>
        </p:txBody>
      </p:sp>
      <p:sp>
        <p:nvSpPr>
          <p:cNvPr id="362502" name="Text Box 6"/>
          <p:cNvSpPr txBox="1">
            <a:spLocks noChangeArrowheads="1"/>
          </p:cNvSpPr>
          <p:nvPr/>
        </p:nvSpPr>
        <p:spPr bwMode="auto">
          <a:xfrm>
            <a:off x="952500" y="4031193"/>
            <a:ext cx="7239000" cy="2062103"/>
          </a:xfrm>
          <a:prstGeom prst="rect">
            <a:avLst/>
          </a:prstGeom>
          <a:solidFill>
            <a:srgbClr val="E7EC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IQ" sz="4000" b="1" i="1" u="none" strike="noStrike" kern="1200" cap="none" spc="0" normalizeH="0" baseline="0" noProof="0" dirty="0">
                <a:ln>
                  <a:noFill/>
                </a:ln>
                <a:solidFill>
                  <a:srgbClr val="0033CC"/>
                </a:solidFill>
                <a:effectLst/>
                <a:uLnTx/>
                <a:uFillTx/>
                <a:latin typeface="Arial" charset="0"/>
                <a:ea typeface="ＭＳ Ｐゴシック" charset="0"/>
              </a:rPr>
              <a:t>يا رب، بقوتك يفرح الملك،  وبخلاصك كيف لا يبتهج </a:t>
            </a:r>
            <a:r>
              <a:rPr kumimoji="0" lang="ar-IQ" sz="4000" b="1" i="1" u="none" strike="noStrike" kern="1200" cap="none" spc="0" normalizeH="0" baseline="0" noProof="0" dirty="0" err="1">
                <a:ln>
                  <a:noFill/>
                </a:ln>
                <a:solidFill>
                  <a:srgbClr val="0033CC"/>
                </a:solidFill>
                <a:effectLst/>
                <a:uLnTx/>
                <a:uFillTx/>
                <a:latin typeface="Arial" charset="0"/>
                <a:ea typeface="ＭＳ Ｐゴシック" charset="0"/>
              </a:rPr>
              <a:t>جدآ</a:t>
            </a:r>
            <a:r>
              <a:rPr kumimoji="0" lang="ar-IQ" sz="4000" b="1" i="1" u="none" strike="noStrike" kern="1200" cap="none" spc="0" normalizeH="0" baseline="0" noProof="0" dirty="0">
                <a:ln>
                  <a:noFill/>
                </a:ln>
                <a:solidFill>
                  <a:srgbClr val="0033CC"/>
                </a:solidFill>
                <a:effectLst/>
                <a:uLnTx/>
                <a:uFillTx/>
                <a:latin typeface="Arial" charset="0"/>
                <a:ea typeface="ＭＳ Ｐゴシック" charset="0"/>
              </a:rPr>
              <a:t> !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IQ" sz="4000" b="1" i="1" u="none" strike="noStrike" kern="1200" cap="none" spc="0" normalizeH="0" baseline="0" noProof="0" dirty="0">
                <a:ln>
                  <a:noFill/>
                </a:ln>
                <a:solidFill>
                  <a:srgbClr val="0033CC"/>
                </a:solidFill>
                <a:effectLst/>
                <a:uLnTx/>
                <a:uFillTx/>
                <a:latin typeface="Arial" charset="0"/>
                <a:ea typeface="ＭＳ Ｐゴシック" charset="0"/>
              </a:rPr>
              <a:t>مزمور 21 : 1           </a:t>
            </a:r>
            <a:endParaRPr kumimoji="0" lang="en-US" sz="4000" b="1" i="1" u="none" strike="noStrike" kern="1200" cap="none" spc="0" normalizeH="0" baseline="0" noProof="0" dirty="0">
              <a:ln>
                <a:noFill/>
              </a:ln>
              <a:solidFill>
                <a:srgbClr val="0033CC"/>
              </a:solidFill>
              <a:effectLst/>
              <a:uLnTx/>
              <a:uFillTx/>
              <a:latin typeface="Arial" charset="0"/>
              <a:ea typeface="ＭＳ Ｐゴシック" charset="0"/>
            </a:endParaRPr>
          </a:p>
        </p:txBody>
      </p:sp>
      <p:sp>
        <p:nvSpPr>
          <p:cNvPr id="318470" name="Rectangle 8"/>
          <p:cNvSpPr>
            <a:spLocks noGrp="1" noChangeArrowheads="1"/>
          </p:cNvSpPr>
          <p:nvPr>
            <p:ph type="title"/>
          </p:nvPr>
        </p:nvSpPr>
        <p:spPr/>
        <p:txBody>
          <a:bodyPr/>
          <a:lstStyle/>
          <a:p>
            <a:pPr eaLnBrk="1" hangingPunct="1"/>
            <a:r>
              <a:rPr lang="ar-IQ" sz="4000" dirty="0">
                <a:solidFill>
                  <a:srgbClr val="E5F8FB"/>
                </a:solidFill>
                <a:latin typeface="Arial" charset="0"/>
              </a:rPr>
              <a:t>انواع المزامير </a:t>
            </a:r>
            <a:endParaRPr lang="en-US" dirty="0">
              <a:latin typeface="Arial" charset="0"/>
            </a:endParaRPr>
          </a:p>
        </p:txBody>
      </p:sp>
      <p:sp>
        <p:nvSpPr>
          <p:cNvPr id="362505" name="Text Box 9"/>
          <p:cNvSpPr txBox="1">
            <a:spLocks noChangeArrowheads="1"/>
          </p:cNvSpPr>
          <p:nvPr/>
        </p:nvSpPr>
        <p:spPr bwMode="auto">
          <a:xfrm>
            <a:off x="8153412" y="76208"/>
            <a:ext cx="875561"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388</a:t>
            </a:r>
            <a:r>
              <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62501"/>
                                        </p:tgtEl>
                                        <p:attrNameLst>
                                          <p:attrName>style.visibility</p:attrName>
                                        </p:attrNameLst>
                                      </p:cBhvr>
                                      <p:to>
                                        <p:strVal val="visible"/>
                                      </p:to>
                                    </p:set>
                                    <p:anim calcmode="lin" valueType="num">
                                      <p:cBhvr additive="base">
                                        <p:cTn id="7" dur="2000" fill="hold"/>
                                        <p:tgtEl>
                                          <p:spTgt spid="362501"/>
                                        </p:tgtEl>
                                        <p:attrNameLst>
                                          <p:attrName>ppt_x</p:attrName>
                                        </p:attrNameLst>
                                      </p:cBhvr>
                                      <p:tavLst>
                                        <p:tav tm="0">
                                          <p:val>
                                            <p:strVal val="#ppt_x"/>
                                          </p:val>
                                        </p:tav>
                                        <p:tav tm="100000">
                                          <p:val>
                                            <p:strVal val="#ppt_x"/>
                                          </p:val>
                                        </p:tav>
                                      </p:tavLst>
                                    </p:anim>
                                    <p:anim calcmode="lin" valueType="num">
                                      <p:cBhvr additive="base">
                                        <p:cTn id="8" dur="2000" fill="hold"/>
                                        <p:tgtEl>
                                          <p:spTgt spid="36250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2502"/>
                                        </p:tgtEl>
                                        <p:attrNameLst>
                                          <p:attrName>style.visibility</p:attrName>
                                        </p:attrNameLst>
                                      </p:cBhvr>
                                      <p:to>
                                        <p:strVal val="visible"/>
                                      </p:to>
                                    </p:set>
                                    <p:anim calcmode="lin" valueType="num">
                                      <p:cBhvr additive="base">
                                        <p:cTn id="13" dur="2000" fill="hold"/>
                                        <p:tgtEl>
                                          <p:spTgt spid="362502"/>
                                        </p:tgtEl>
                                        <p:attrNameLst>
                                          <p:attrName>ppt_x</p:attrName>
                                        </p:attrNameLst>
                                      </p:cBhvr>
                                      <p:tavLst>
                                        <p:tav tm="0">
                                          <p:val>
                                            <p:strVal val="#ppt_x"/>
                                          </p:val>
                                        </p:tav>
                                        <p:tav tm="100000">
                                          <p:val>
                                            <p:strVal val="#ppt_x"/>
                                          </p:val>
                                        </p:tav>
                                      </p:tavLst>
                                    </p:anim>
                                    <p:anim calcmode="lin" valueType="num">
                                      <p:cBhvr additive="base">
                                        <p:cTn id="14" dur="2000" fill="hold"/>
                                        <p:tgtEl>
                                          <p:spTgt spid="3625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501" grpId="0" animBg="1"/>
      <p:bldP spid="36250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2" descr="Picture1 r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43" name="Rectangle 3"/>
          <p:cNvSpPr>
            <a:spLocks noGrp="1" noChangeArrowheads="1"/>
          </p:cNvSpPr>
          <p:nvPr>
            <p:ph type="body" idx="1"/>
          </p:nvPr>
        </p:nvSpPr>
        <p:spPr>
          <a:xfrm>
            <a:off x="1371600" y="1066801"/>
            <a:ext cx="2743200" cy="4525963"/>
          </a:xfrm>
        </p:spPr>
        <p:txBody>
          <a:bodyPr/>
          <a:lstStyle/>
          <a:p>
            <a:pPr eaLnBrk="1" hangingPunct="1"/>
            <a:r>
              <a:rPr lang="ar-SA" sz="2400" dirty="0">
                <a:solidFill>
                  <a:srgbClr val="FFFF66"/>
                </a:solidFill>
                <a:latin typeface="Arial" charset="0"/>
              </a:rPr>
              <a:t>ترنيمة</a:t>
            </a:r>
          </a:p>
          <a:p>
            <a:pPr eaLnBrk="1" hangingPunct="1"/>
            <a:r>
              <a:rPr lang="ar-SA" sz="2400" dirty="0">
                <a:solidFill>
                  <a:srgbClr val="FFFF66"/>
                </a:solidFill>
                <a:latin typeface="Arial" charset="0"/>
              </a:rPr>
              <a:t>رثاء</a:t>
            </a:r>
          </a:p>
          <a:p>
            <a:pPr eaLnBrk="1" hangingPunct="1"/>
            <a:r>
              <a:rPr lang="ar-SA" sz="2400" dirty="0">
                <a:solidFill>
                  <a:srgbClr val="FFFF66"/>
                </a:solidFill>
                <a:latin typeface="Arial" charset="0"/>
              </a:rPr>
              <a:t>حكمة</a:t>
            </a:r>
          </a:p>
          <a:p>
            <a:pPr eaLnBrk="1" hangingPunct="1"/>
            <a:r>
              <a:rPr lang="ar-SA" sz="2400" dirty="0">
                <a:solidFill>
                  <a:srgbClr val="FFFF66"/>
                </a:solidFill>
                <a:latin typeface="Arial" charset="0"/>
              </a:rPr>
              <a:t>ملكي </a:t>
            </a:r>
          </a:p>
          <a:p>
            <a:pPr eaLnBrk="1" hangingPunct="1"/>
            <a:r>
              <a:rPr lang="ar-SA" sz="2400" dirty="0">
                <a:solidFill>
                  <a:srgbClr val="FFFF66"/>
                </a:solidFill>
                <a:latin typeface="Arial" charset="0"/>
              </a:rPr>
              <a:t>مسياني</a:t>
            </a:r>
          </a:p>
          <a:p>
            <a:pPr eaLnBrk="1" hangingPunct="1"/>
            <a:r>
              <a:rPr lang="ar-SA" sz="2400" dirty="0">
                <a:solidFill>
                  <a:srgbClr val="FFFF66"/>
                </a:solidFill>
                <a:latin typeface="Arial" charset="0"/>
              </a:rPr>
              <a:t>رثاء</a:t>
            </a:r>
          </a:p>
          <a:p>
            <a:pPr eaLnBrk="1" hangingPunct="1"/>
            <a:r>
              <a:rPr lang="ar-SA" sz="2400" dirty="0">
                <a:solidFill>
                  <a:srgbClr val="FFFF66"/>
                </a:solidFill>
                <a:latin typeface="Arial" charset="0"/>
              </a:rPr>
              <a:t>لعن</a:t>
            </a:r>
          </a:p>
          <a:p>
            <a:pPr eaLnBrk="1" hangingPunct="1"/>
            <a:r>
              <a:rPr lang="ar-SA" sz="2400" dirty="0">
                <a:solidFill>
                  <a:srgbClr val="FFFF66"/>
                </a:solidFill>
                <a:latin typeface="Arial" charset="0"/>
              </a:rPr>
              <a:t>تاريخي</a:t>
            </a:r>
          </a:p>
        </p:txBody>
      </p:sp>
      <p:sp>
        <p:nvSpPr>
          <p:cNvPr id="368644" name="Text Box 4"/>
          <p:cNvSpPr txBox="1">
            <a:spLocks noChangeArrowheads="1"/>
          </p:cNvSpPr>
          <p:nvPr/>
        </p:nvSpPr>
        <p:spPr bwMode="auto">
          <a:xfrm>
            <a:off x="1143000" y="4191000"/>
            <a:ext cx="7010400" cy="24622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IQ" sz="2800" b="0" i="1" u="none" strike="noStrike" kern="1200" cap="none" spc="0" normalizeH="0" baseline="0" noProof="0" dirty="0">
                <a:ln>
                  <a:noFill/>
                </a:ln>
                <a:solidFill>
                  <a:srgbClr val="FFFF66"/>
                </a:solidFill>
                <a:effectLst/>
                <a:uLnTx/>
                <a:uFillTx/>
                <a:latin typeface="Arial" charset="0"/>
                <a:ea typeface="ＭＳ Ｐゴシック" charset="0"/>
              </a:rPr>
              <a:t>ليمحوا من سفر الاحياء ،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IQ" sz="2800" b="0" i="1" u="none" strike="noStrike" kern="1200" cap="none" spc="0" normalizeH="0" baseline="0" noProof="0" dirty="0">
                <a:ln>
                  <a:noFill/>
                </a:ln>
                <a:solidFill>
                  <a:srgbClr val="FFFF66"/>
                </a:solidFill>
                <a:effectLst/>
                <a:uLnTx/>
                <a:uFillTx/>
                <a:latin typeface="Arial" charset="0"/>
                <a:ea typeface="ＭＳ Ｐゴシック" charset="0"/>
              </a:rPr>
              <a:t> ومع الصديقين لا </a:t>
            </a:r>
            <a:r>
              <a:rPr kumimoji="0" lang="ar-IQ" sz="2800" b="0" i="1" u="none" strike="noStrike" kern="1200" cap="none" spc="0" normalizeH="0" baseline="0" noProof="0" dirty="0" err="1">
                <a:ln>
                  <a:noFill/>
                </a:ln>
                <a:solidFill>
                  <a:srgbClr val="FFFF66"/>
                </a:solidFill>
                <a:effectLst/>
                <a:uLnTx/>
                <a:uFillTx/>
                <a:latin typeface="Arial" charset="0"/>
                <a:ea typeface="ＭＳ Ｐゴシック" charset="0"/>
              </a:rPr>
              <a:t>يُكتيوا</a:t>
            </a:r>
            <a:r>
              <a:rPr kumimoji="0" lang="ar-IQ" sz="2800" b="0" i="1" u="none" strike="noStrike" kern="1200" cap="none" spc="0" normalizeH="0" baseline="0" noProof="0" dirty="0">
                <a:ln>
                  <a:noFill/>
                </a:ln>
                <a:solidFill>
                  <a:srgbClr val="FFFF66"/>
                </a:solidFill>
                <a:effectLst/>
                <a:uLnTx/>
                <a:uFillTx/>
                <a:latin typeface="Arial" charset="0"/>
                <a:ea typeface="ＭＳ Ｐゴシック"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ar-IQ" sz="2800" b="0" i="1" u="none" strike="noStrike" kern="1200" cap="none" spc="0" normalizeH="0" baseline="0" noProof="0" dirty="0">
              <a:ln>
                <a:noFill/>
              </a:ln>
              <a:solidFill>
                <a:srgbClr val="FFFF66"/>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IQ" sz="2800" b="0" i="1" u="none" strike="noStrike" kern="1200" cap="none" spc="0" normalizeH="0" baseline="0" noProof="0" dirty="0">
                <a:ln>
                  <a:noFill/>
                </a:ln>
                <a:solidFill>
                  <a:srgbClr val="FFFF66"/>
                </a:solidFill>
                <a:effectLst/>
                <a:uLnTx/>
                <a:uFillTx/>
                <a:latin typeface="Arial" charset="0"/>
                <a:ea typeface="ＭＳ Ｐゴシック" charset="0"/>
              </a:rPr>
              <a:t>مزمور 69 : 28 </a:t>
            </a:r>
            <a:endParaRPr kumimoji="0" lang="en-US" sz="2800" b="0" i="1" u="none" strike="noStrike" kern="1200" cap="none" spc="0" normalizeH="0" baseline="0" noProof="0" dirty="0">
              <a:ln>
                <a:noFill/>
              </a:ln>
              <a:solidFill>
                <a:srgbClr val="FFFF66"/>
              </a:solidFill>
              <a:effectLst/>
              <a:uLnTx/>
              <a:uFillTx/>
              <a:latin typeface="Arial" charset="0"/>
              <a:ea typeface="ＭＳ Ｐゴシック" charset="0"/>
            </a:endParaRPr>
          </a:p>
        </p:txBody>
      </p:sp>
      <p:sp>
        <p:nvSpPr>
          <p:cNvPr id="368646" name="Text Box 6"/>
          <p:cNvSpPr txBox="1">
            <a:spLocks noChangeArrowheads="1"/>
          </p:cNvSpPr>
          <p:nvPr/>
        </p:nvSpPr>
        <p:spPr bwMode="auto">
          <a:xfrm>
            <a:off x="1143000" y="1143000"/>
            <a:ext cx="7010400" cy="2590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IQ" sz="2800" b="0" i="1" u="none" strike="noStrike" kern="1200" cap="none" spc="0" normalizeH="0" baseline="0" noProof="0" dirty="0">
                <a:ln>
                  <a:noFill/>
                </a:ln>
                <a:solidFill>
                  <a:srgbClr val="FFFF66"/>
                </a:solidFill>
                <a:effectLst/>
                <a:uLnTx/>
                <a:uFillTx/>
                <a:latin typeface="Arial" charset="0"/>
                <a:ea typeface="ＭＳ Ｐゴシック" charset="0"/>
              </a:rPr>
              <a:t>صب  عليهم  سخطك وليدركهم حمو غضبك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IQ" sz="2800" b="0" i="1" u="none" strike="noStrike" kern="1200" cap="none" spc="0" normalizeH="0" baseline="0" noProof="0" dirty="0">
                <a:ln>
                  <a:noFill/>
                </a:ln>
                <a:solidFill>
                  <a:srgbClr val="FFFF66"/>
                </a:solidFill>
                <a:effectLst/>
                <a:uLnTx/>
                <a:uFillTx/>
                <a:latin typeface="Arial" charset="0"/>
                <a:ea typeface="ＭＳ Ｐゴシック" charset="0"/>
              </a:rPr>
              <a:t>مزمور  69 :24 </a:t>
            </a:r>
            <a:endParaRPr kumimoji="0" lang="en-US" sz="2800" b="0" i="1" u="none" strike="noStrike" kern="1200" cap="none" spc="0" normalizeH="0" baseline="0" noProof="0" dirty="0">
              <a:ln>
                <a:noFill/>
              </a:ln>
              <a:solidFill>
                <a:srgbClr val="FFFF66"/>
              </a:solidFill>
              <a:effectLst/>
              <a:uLnTx/>
              <a:uFillTx/>
              <a:latin typeface="Arial" charset="0"/>
              <a:ea typeface="ＭＳ Ｐゴシック" charset="0"/>
            </a:endParaRPr>
          </a:p>
        </p:txBody>
      </p:sp>
      <p:sp>
        <p:nvSpPr>
          <p:cNvPr id="326662" name="Rectangle 7"/>
          <p:cNvSpPr>
            <a:spLocks noGrp="1" noChangeArrowheads="1"/>
          </p:cNvSpPr>
          <p:nvPr>
            <p:ph type="title"/>
          </p:nvPr>
        </p:nvSpPr>
        <p:spPr>
          <a:xfrm>
            <a:off x="609600" y="152400"/>
            <a:ext cx="7462862" cy="1143000"/>
          </a:xfrm>
        </p:spPr>
        <p:txBody>
          <a:bodyPr/>
          <a:lstStyle/>
          <a:p>
            <a:pPr eaLnBrk="1" hangingPunct="1"/>
            <a:r>
              <a:rPr lang="ar-JO" sz="4000" dirty="0">
                <a:solidFill>
                  <a:srgbClr val="E5F8FB"/>
                </a:solidFill>
                <a:latin typeface="Arial" charset="0"/>
              </a:rPr>
              <a:t>أ</a:t>
            </a:r>
            <a:r>
              <a:rPr lang="ar-IQ" sz="4000" dirty="0">
                <a:solidFill>
                  <a:srgbClr val="E5F8FB"/>
                </a:solidFill>
                <a:latin typeface="Arial" charset="0"/>
              </a:rPr>
              <a:t>نواع المزامير</a:t>
            </a:r>
            <a:endParaRPr lang="en-US" dirty="0">
              <a:latin typeface="Arial" charset="0"/>
            </a:endParaRPr>
          </a:p>
        </p:txBody>
      </p:sp>
      <p:sp>
        <p:nvSpPr>
          <p:cNvPr id="368648" name="Text Box 8"/>
          <p:cNvSpPr txBox="1">
            <a:spLocks noChangeArrowheads="1"/>
          </p:cNvSpPr>
          <p:nvPr/>
        </p:nvSpPr>
        <p:spPr bwMode="auto">
          <a:xfrm>
            <a:off x="8153412" y="76208"/>
            <a:ext cx="875561"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388</a:t>
            </a:r>
            <a:r>
              <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c</a:t>
            </a:r>
          </a:p>
        </p:txBody>
      </p:sp>
      <p:sp>
        <p:nvSpPr>
          <p:cNvPr id="326664" name="TextBox 8"/>
          <p:cNvSpPr txBox="1">
            <a:spLocks noChangeArrowheads="1"/>
          </p:cNvSpPr>
          <p:nvPr/>
        </p:nvSpPr>
        <p:spPr bwMode="auto">
          <a:xfrm>
            <a:off x="76200" y="3544895"/>
            <a:ext cx="2125903" cy="64633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3600" b="1" i="0" u="sng" strike="noStrike" kern="1200" cap="none" spc="0" normalizeH="0" baseline="0" noProof="0" dirty="0">
                <a:ln>
                  <a:noFill/>
                </a:ln>
                <a:solidFill>
                  <a:srgbClr val="FFFF66"/>
                </a:solidFill>
                <a:effectLst/>
                <a:uLnTx/>
                <a:uFillTx/>
                <a:latin typeface="Arial" charset="0"/>
                <a:ea typeface="ＭＳ Ｐゴシック" charset="0"/>
              </a:rPr>
              <a:t>مزامير اللعنة</a:t>
            </a:r>
            <a:endParaRPr kumimoji="0" lang="en-US" sz="3600" b="0" i="0" u="sng"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0" name="Text Box 8"/>
          <p:cNvSpPr txBox="1">
            <a:spLocks noChangeArrowheads="1"/>
          </p:cNvSpPr>
          <p:nvPr/>
        </p:nvSpPr>
        <p:spPr bwMode="auto">
          <a:xfrm>
            <a:off x="8153400" y="457209"/>
            <a:ext cx="815480"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P </a:t>
            </a: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47</a:t>
            </a:r>
            <a:endPar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368646"/>
                                        </p:tgtEl>
                                        <p:attrNameLst>
                                          <p:attrName>style.visibility</p:attrName>
                                        </p:attrNameLst>
                                      </p:cBhvr>
                                      <p:to>
                                        <p:strVal val="visible"/>
                                      </p:to>
                                    </p:set>
                                    <p:animEffect transition="in" filter="fade">
                                      <p:cBhvr>
                                        <p:cTn id="7" dur="770" decel="100000"/>
                                        <p:tgtEl>
                                          <p:spTgt spid="368646"/>
                                        </p:tgtEl>
                                      </p:cBhvr>
                                    </p:animEffect>
                                    <p:animScale>
                                      <p:cBhvr>
                                        <p:cTn id="8" dur="770" decel="100000"/>
                                        <p:tgtEl>
                                          <p:spTgt spid="368646"/>
                                        </p:tgtEl>
                                      </p:cBhvr>
                                      <p:from x="10000" y="10000"/>
                                      <p:to x="200000" y="450000"/>
                                    </p:animScale>
                                    <p:animScale>
                                      <p:cBhvr>
                                        <p:cTn id="9" dur="1230" accel="100000" fill="hold">
                                          <p:stCondLst>
                                            <p:cond delay="770"/>
                                          </p:stCondLst>
                                        </p:cTn>
                                        <p:tgtEl>
                                          <p:spTgt spid="368646"/>
                                        </p:tgtEl>
                                      </p:cBhvr>
                                      <p:from x="200000" y="450000"/>
                                      <p:to x="100000" y="100000"/>
                                    </p:animScale>
                                    <p:set>
                                      <p:cBhvr>
                                        <p:cTn id="10" dur="770" fill="hold"/>
                                        <p:tgtEl>
                                          <p:spTgt spid="368646"/>
                                        </p:tgtEl>
                                        <p:attrNameLst>
                                          <p:attrName>ppt_x</p:attrName>
                                        </p:attrNameLst>
                                      </p:cBhvr>
                                      <p:to>
                                        <p:strVal val="(0.5)"/>
                                      </p:to>
                                    </p:set>
                                    <p:anim from="(0.5)" to="(#ppt_x)" calcmode="lin" valueType="num">
                                      <p:cBhvr>
                                        <p:cTn id="11" dur="1230" accel="100000" fill="hold">
                                          <p:stCondLst>
                                            <p:cond delay="770"/>
                                          </p:stCondLst>
                                        </p:cTn>
                                        <p:tgtEl>
                                          <p:spTgt spid="368646"/>
                                        </p:tgtEl>
                                        <p:attrNameLst>
                                          <p:attrName>ppt_x</p:attrName>
                                        </p:attrNameLst>
                                      </p:cBhvr>
                                    </p:anim>
                                    <p:set>
                                      <p:cBhvr>
                                        <p:cTn id="12" dur="770" fill="hold"/>
                                        <p:tgtEl>
                                          <p:spTgt spid="368646"/>
                                        </p:tgtEl>
                                        <p:attrNameLst>
                                          <p:attrName>ppt_y</p:attrName>
                                        </p:attrNameLst>
                                      </p:cBhvr>
                                      <p:to>
                                        <p:strVal val="(#ppt_y+0.4)"/>
                                      </p:to>
                                    </p:set>
                                    <p:anim from="(#ppt_y+0.4)" to="(#ppt_y)" calcmode="lin" valueType="num">
                                      <p:cBhvr>
                                        <p:cTn id="13" dur="1230" accel="100000" fill="hold">
                                          <p:stCondLst>
                                            <p:cond delay="770"/>
                                          </p:stCondLst>
                                        </p:cTn>
                                        <p:tgtEl>
                                          <p:spTgt spid="368646"/>
                                        </p:tgtEl>
                                        <p:attrNameLst>
                                          <p:attrName>ppt_y</p:attrName>
                                        </p:attrNameLst>
                                      </p:cBhvr>
                                    </p:anim>
                                  </p:childTnLst>
                                </p:cTn>
                              </p:par>
                            </p:childTnLst>
                          </p:cTn>
                        </p:par>
                        <p:par>
                          <p:cTn id="14" fill="hold" nodeType="afterGroup">
                            <p:stCondLst>
                              <p:cond delay="2000"/>
                            </p:stCondLst>
                            <p:childTnLst>
                              <p:par>
                                <p:cTn id="15" presetID="51" presetClass="entr" presetSubtype="0" fill="hold" grpId="0" nodeType="afterEffect">
                                  <p:stCondLst>
                                    <p:cond delay="0"/>
                                  </p:stCondLst>
                                  <p:childTnLst>
                                    <p:set>
                                      <p:cBhvr>
                                        <p:cTn id="16" dur="1" fill="hold">
                                          <p:stCondLst>
                                            <p:cond delay="0"/>
                                          </p:stCondLst>
                                        </p:cTn>
                                        <p:tgtEl>
                                          <p:spTgt spid="368644"/>
                                        </p:tgtEl>
                                        <p:attrNameLst>
                                          <p:attrName>style.visibility</p:attrName>
                                        </p:attrNameLst>
                                      </p:cBhvr>
                                      <p:to>
                                        <p:strVal val="visible"/>
                                      </p:to>
                                    </p:set>
                                    <p:animEffect transition="in" filter="fade">
                                      <p:cBhvr>
                                        <p:cTn id="17" dur="770" decel="100000"/>
                                        <p:tgtEl>
                                          <p:spTgt spid="368644"/>
                                        </p:tgtEl>
                                      </p:cBhvr>
                                    </p:animEffect>
                                    <p:animScale>
                                      <p:cBhvr>
                                        <p:cTn id="18" dur="770" decel="100000"/>
                                        <p:tgtEl>
                                          <p:spTgt spid="368644"/>
                                        </p:tgtEl>
                                      </p:cBhvr>
                                      <p:from x="10000" y="10000"/>
                                      <p:to x="200000" y="450000"/>
                                    </p:animScale>
                                    <p:animScale>
                                      <p:cBhvr>
                                        <p:cTn id="19" dur="1230" accel="100000" fill="hold">
                                          <p:stCondLst>
                                            <p:cond delay="770"/>
                                          </p:stCondLst>
                                        </p:cTn>
                                        <p:tgtEl>
                                          <p:spTgt spid="368644"/>
                                        </p:tgtEl>
                                      </p:cBhvr>
                                      <p:from x="200000" y="450000"/>
                                      <p:to x="100000" y="100000"/>
                                    </p:animScale>
                                    <p:set>
                                      <p:cBhvr>
                                        <p:cTn id="20" dur="770" fill="hold"/>
                                        <p:tgtEl>
                                          <p:spTgt spid="368644"/>
                                        </p:tgtEl>
                                        <p:attrNameLst>
                                          <p:attrName>ppt_x</p:attrName>
                                        </p:attrNameLst>
                                      </p:cBhvr>
                                      <p:to>
                                        <p:strVal val="(0.5)"/>
                                      </p:to>
                                    </p:set>
                                    <p:anim from="(0.5)" to="(#ppt_x)" calcmode="lin" valueType="num">
                                      <p:cBhvr>
                                        <p:cTn id="21" dur="1230" accel="100000" fill="hold">
                                          <p:stCondLst>
                                            <p:cond delay="770"/>
                                          </p:stCondLst>
                                        </p:cTn>
                                        <p:tgtEl>
                                          <p:spTgt spid="368644"/>
                                        </p:tgtEl>
                                        <p:attrNameLst>
                                          <p:attrName>ppt_x</p:attrName>
                                        </p:attrNameLst>
                                      </p:cBhvr>
                                    </p:anim>
                                    <p:set>
                                      <p:cBhvr>
                                        <p:cTn id="22" dur="770" fill="hold"/>
                                        <p:tgtEl>
                                          <p:spTgt spid="368644"/>
                                        </p:tgtEl>
                                        <p:attrNameLst>
                                          <p:attrName>ppt_y</p:attrName>
                                        </p:attrNameLst>
                                      </p:cBhvr>
                                      <p:to>
                                        <p:strVal val="(#ppt_y+0.4)"/>
                                      </p:to>
                                    </p:set>
                                    <p:anim from="(#ppt_y+0.4)" to="(#ppt_y)" calcmode="lin" valueType="num">
                                      <p:cBhvr>
                                        <p:cTn id="23" dur="1230" accel="100000" fill="hold">
                                          <p:stCondLst>
                                            <p:cond delay="770"/>
                                          </p:stCondLst>
                                        </p:cTn>
                                        <p:tgtEl>
                                          <p:spTgt spid="36864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44" grpId="0" animBg="1"/>
      <p:bldP spid="36864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Picture1 r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1" name="Rectangle 3"/>
          <p:cNvSpPr>
            <a:spLocks noGrp="1" noChangeArrowheads="1"/>
          </p:cNvSpPr>
          <p:nvPr>
            <p:ph type="body" idx="1"/>
          </p:nvPr>
        </p:nvSpPr>
        <p:spPr>
          <a:xfrm>
            <a:off x="1524000" y="1676401"/>
            <a:ext cx="2743200" cy="4525963"/>
          </a:xfrm>
        </p:spPr>
        <p:txBody>
          <a:bodyPr/>
          <a:lstStyle/>
          <a:p>
            <a:pPr eaLnBrk="1" hangingPunct="1">
              <a:lnSpc>
                <a:spcPct val="90000"/>
              </a:lnSpc>
            </a:pPr>
            <a:r>
              <a:rPr lang="ar-SA" dirty="0">
                <a:solidFill>
                  <a:srgbClr val="FFFF00"/>
                </a:solidFill>
                <a:latin typeface="Arial" charset="0"/>
              </a:rPr>
              <a:t>ترنيمة</a:t>
            </a:r>
          </a:p>
          <a:p>
            <a:pPr eaLnBrk="1" hangingPunct="1">
              <a:lnSpc>
                <a:spcPct val="90000"/>
              </a:lnSpc>
            </a:pPr>
            <a:r>
              <a:rPr lang="ar-SA" dirty="0">
                <a:solidFill>
                  <a:srgbClr val="FFFF00"/>
                </a:solidFill>
                <a:latin typeface="Arial" charset="0"/>
              </a:rPr>
              <a:t>رثاء</a:t>
            </a:r>
          </a:p>
          <a:p>
            <a:pPr eaLnBrk="1" hangingPunct="1">
              <a:lnSpc>
                <a:spcPct val="90000"/>
              </a:lnSpc>
            </a:pPr>
            <a:r>
              <a:rPr lang="ar-SA" dirty="0">
                <a:solidFill>
                  <a:srgbClr val="FFFF00"/>
                </a:solidFill>
                <a:latin typeface="Arial" charset="0"/>
              </a:rPr>
              <a:t>حكمة</a:t>
            </a:r>
          </a:p>
          <a:p>
            <a:pPr eaLnBrk="1" hangingPunct="1">
              <a:lnSpc>
                <a:spcPct val="90000"/>
              </a:lnSpc>
            </a:pPr>
            <a:r>
              <a:rPr lang="ar-SA" dirty="0">
                <a:solidFill>
                  <a:srgbClr val="FFFF00"/>
                </a:solidFill>
                <a:latin typeface="Arial" charset="0"/>
              </a:rPr>
              <a:t>ملكي </a:t>
            </a:r>
          </a:p>
          <a:p>
            <a:pPr eaLnBrk="1" hangingPunct="1">
              <a:lnSpc>
                <a:spcPct val="90000"/>
              </a:lnSpc>
            </a:pPr>
            <a:r>
              <a:rPr lang="ar-SA" dirty="0">
                <a:solidFill>
                  <a:srgbClr val="FFFF00"/>
                </a:solidFill>
                <a:latin typeface="Arial" charset="0"/>
              </a:rPr>
              <a:t>مسياني</a:t>
            </a:r>
          </a:p>
          <a:p>
            <a:pPr eaLnBrk="1" hangingPunct="1">
              <a:lnSpc>
                <a:spcPct val="90000"/>
              </a:lnSpc>
            </a:pPr>
            <a:r>
              <a:rPr lang="ar-SA" dirty="0">
                <a:solidFill>
                  <a:srgbClr val="FFFF00"/>
                </a:solidFill>
                <a:latin typeface="Arial" charset="0"/>
              </a:rPr>
              <a:t>رثاء</a:t>
            </a:r>
          </a:p>
          <a:p>
            <a:pPr eaLnBrk="1" hangingPunct="1">
              <a:lnSpc>
                <a:spcPct val="90000"/>
              </a:lnSpc>
            </a:pPr>
            <a:r>
              <a:rPr lang="ar-SA" dirty="0">
                <a:solidFill>
                  <a:srgbClr val="FFFF00"/>
                </a:solidFill>
                <a:latin typeface="Arial" charset="0"/>
              </a:rPr>
              <a:t>لعن</a:t>
            </a:r>
          </a:p>
          <a:p>
            <a:pPr eaLnBrk="1" hangingPunct="1">
              <a:lnSpc>
                <a:spcPct val="90000"/>
              </a:lnSpc>
            </a:pPr>
            <a:r>
              <a:rPr lang="ar-SA" sz="4000" b="1" dirty="0">
                <a:solidFill>
                  <a:srgbClr val="FFFF00"/>
                </a:solidFill>
                <a:latin typeface="Arial" charset="0"/>
              </a:rPr>
              <a:t>تاريخي</a:t>
            </a:r>
          </a:p>
        </p:txBody>
      </p:sp>
      <p:sp>
        <p:nvSpPr>
          <p:cNvPr id="328707" name="Text Box 4"/>
          <p:cNvSpPr txBox="1">
            <a:spLocks noChangeArrowheads="1"/>
          </p:cNvSpPr>
          <p:nvPr/>
        </p:nvSpPr>
        <p:spPr bwMode="auto">
          <a:xfrm>
            <a:off x="4114800" y="1905000"/>
            <a:ext cx="381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0693" name="Text Box 5"/>
          <p:cNvSpPr txBox="1">
            <a:spLocks noChangeArrowheads="1"/>
          </p:cNvSpPr>
          <p:nvPr/>
        </p:nvSpPr>
        <p:spPr bwMode="auto">
          <a:xfrm>
            <a:off x="914400" y="1608144"/>
            <a:ext cx="7239000" cy="38020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IQ" sz="2800" b="0" i="1" u="none" strike="noStrike" kern="1200" cap="none" spc="0" normalizeH="0" baseline="0" noProof="0" dirty="0">
                <a:ln>
                  <a:noFill/>
                </a:ln>
                <a:solidFill>
                  <a:srgbClr val="FFFF66"/>
                </a:solidFill>
                <a:effectLst/>
                <a:uLnTx/>
                <a:uFillTx/>
                <a:latin typeface="Arial" charset="0"/>
                <a:ea typeface="ＭＳ Ｐゴシック" charset="0"/>
              </a:rPr>
              <a:t>قدام  آبائهم صنع اعجوبة في ارض مصر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IQ" sz="2800" b="0" i="1" u="none" strike="noStrike" kern="1200" cap="none" spc="0" normalizeH="0" baseline="0" noProof="0" dirty="0">
                <a:ln>
                  <a:noFill/>
                </a:ln>
                <a:solidFill>
                  <a:srgbClr val="FFFF66"/>
                </a:solidFill>
                <a:effectLst/>
                <a:uLnTx/>
                <a:uFillTx/>
                <a:latin typeface="Arial" charset="0"/>
                <a:ea typeface="ＭＳ Ｐゴシック" charset="0"/>
              </a:rPr>
              <a:t>بلاد صوعن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IQ" sz="2800" b="0" i="1" u="none" strike="noStrike" kern="1200" cap="none" spc="0" normalizeH="0" baseline="0" noProof="0" dirty="0">
                <a:ln>
                  <a:noFill/>
                </a:ln>
                <a:solidFill>
                  <a:srgbClr val="FFFF66"/>
                </a:solidFill>
                <a:effectLst/>
                <a:uLnTx/>
                <a:uFillTx/>
                <a:latin typeface="Arial" charset="0"/>
                <a:ea typeface="ＭＳ Ｐゴシック" charset="0"/>
              </a:rPr>
              <a:t>شق البحر فعبرهم،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IQ" sz="2800" b="0" i="1" u="none" strike="noStrike" kern="1200" cap="none" spc="0" normalizeH="0" baseline="0" noProof="0" dirty="0">
                <a:ln>
                  <a:noFill/>
                </a:ln>
                <a:solidFill>
                  <a:srgbClr val="FFFF66"/>
                </a:solidFill>
                <a:effectLst/>
                <a:uLnTx/>
                <a:uFillTx/>
                <a:latin typeface="Arial" charset="0"/>
                <a:ea typeface="ＭＳ Ｐゴシック" charset="0"/>
              </a:rPr>
              <a:t>ونصب المياه كند .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ar-IQ" sz="2800" b="0" i="1" u="none" strike="noStrike" kern="1200" cap="none" spc="0" normalizeH="0" baseline="0" noProof="0" dirty="0">
              <a:ln>
                <a:noFill/>
              </a:ln>
              <a:solidFill>
                <a:srgbClr val="FFFF66"/>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IQ" sz="2800" b="0" i="1" u="none" strike="noStrike" kern="1200" cap="none" spc="0" normalizeH="0" baseline="0" noProof="0" dirty="0">
                <a:ln>
                  <a:noFill/>
                </a:ln>
                <a:solidFill>
                  <a:srgbClr val="FFFF66"/>
                </a:solidFill>
                <a:effectLst/>
                <a:uLnTx/>
                <a:uFillTx/>
                <a:latin typeface="Arial" charset="0"/>
                <a:ea typeface="ＭＳ Ｐゴシック" charset="0"/>
              </a:rPr>
              <a:t>مزمور  78 : 12- 13  </a:t>
            </a:r>
            <a:endParaRPr kumimoji="0" lang="en-US" sz="2800" b="0" i="1" u="none" strike="noStrike" kern="1200" cap="none" spc="0" normalizeH="0" baseline="0" noProof="0" dirty="0">
              <a:ln>
                <a:noFill/>
              </a:ln>
              <a:solidFill>
                <a:srgbClr val="FFFF66"/>
              </a:solidFill>
              <a:effectLst/>
              <a:uLnTx/>
              <a:uFillTx/>
              <a:latin typeface="Arial" charset="0"/>
              <a:ea typeface="ＭＳ Ｐゴシック" charset="0"/>
            </a:endParaRPr>
          </a:p>
        </p:txBody>
      </p:sp>
      <p:sp>
        <p:nvSpPr>
          <p:cNvPr id="328710" name="Rectangle 7"/>
          <p:cNvSpPr>
            <a:spLocks noGrp="1" noChangeArrowheads="1"/>
          </p:cNvSpPr>
          <p:nvPr>
            <p:ph type="title"/>
          </p:nvPr>
        </p:nvSpPr>
        <p:spPr>
          <a:xfrm>
            <a:off x="457200" y="274639"/>
            <a:ext cx="7472386" cy="1143000"/>
          </a:xfrm>
        </p:spPr>
        <p:txBody>
          <a:bodyPr/>
          <a:lstStyle/>
          <a:p>
            <a:pPr eaLnBrk="1" hangingPunct="1"/>
            <a:r>
              <a:rPr lang="ar-JO" sz="4000" dirty="0">
                <a:solidFill>
                  <a:srgbClr val="E5F8FB"/>
                </a:solidFill>
                <a:latin typeface="Arial" charset="0"/>
              </a:rPr>
              <a:t>أ</a:t>
            </a:r>
            <a:r>
              <a:rPr lang="ar-IQ" sz="4000" dirty="0">
                <a:solidFill>
                  <a:srgbClr val="E5F8FB"/>
                </a:solidFill>
                <a:latin typeface="Arial" charset="0"/>
              </a:rPr>
              <a:t>نواع المزامير </a:t>
            </a:r>
            <a:endParaRPr lang="en-US" dirty="0">
              <a:latin typeface="Arial" charset="0"/>
            </a:endParaRPr>
          </a:p>
        </p:txBody>
      </p:sp>
      <p:sp>
        <p:nvSpPr>
          <p:cNvPr id="370696" name="Text Box 8"/>
          <p:cNvSpPr txBox="1">
            <a:spLocks noChangeArrowheads="1"/>
          </p:cNvSpPr>
          <p:nvPr/>
        </p:nvSpPr>
        <p:spPr bwMode="auto">
          <a:xfrm>
            <a:off x="8153412" y="76208"/>
            <a:ext cx="875561"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388</a:t>
            </a:r>
            <a:r>
              <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370693"/>
                                        </p:tgtEl>
                                        <p:attrNameLst>
                                          <p:attrName>style.visibility</p:attrName>
                                        </p:attrNameLst>
                                      </p:cBhvr>
                                      <p:to>
                                        <p:strVal val="visible"/>
                                      </p:to>
                                    </p:set>
                                    <p:anim calcmode="lin" valueType="num">
                                      <p:cBhvr>
                                        <p:cTn id="7" dur="2000" fill="hold"/>
                                        <p:tgtEl>
                                          <p:spTgt spid="370693"/>
                                        </p:tgtEl>
                                        <p:attrNameLst>
                                          <p:attrName>ppt_w</p:attrName>
                                        </p:attrNameLst>
                                      </p:cBhvr>
                                      <p:tavLst>
                                        <p:tav tm="0" fmla="#ppt_w*sin(2.5*pi*$)">
                                          <p:val>
                                            <p:fltVal val="0"/>
                                          </p:val>
                                        </p:tav>
                                        <p:tav tm="100000">
                                          <p:val>
                                            <p:fltVal val="1"/>
                                          </p:val>
                                        </p:tav>
                                      </p:tavLst>
                                    </p:anim>
                                    <p:anim calcmode="lin" valueType="num">
                                      <p:cBhvr>
                                        <p:cTn id="8" dur="2000" fill="hold"/>
                                        <p:tgtEl>
                                          <p:spTgt spid="37069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69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3" name="Rectangle 5"/>
          <p:cNvSpPr>
            <a:spLocks noGrp="1" noChangeArrowheads="1"/>
          </p:cNvSpPr>
          <p:nvPr>
            <p:ph type="title" idx="4294967295"/>
          </p:nvPr>
        </p:nvSpPr>
        <p:spPr>
          <a:xfrm>
            <a:off x="5257800" y="728672"/>
            <a:ext cx="3657600" cy="3995737"/>
          </a:xfrm>
        </p:spPr>
        <p:txBody>
          <a:bodyPr/>
          <a:lstStyle/>
          <a:p>
            <a:pPr eaLnBrk="1" hangingPunct="1">
              <a:defRPr/>
            </a:pPr>
            <a:r>
              <a:rPr lang="ar-IQ" sz="3600" b="1" dirty="0">
                <a:latin typeface="Tahoma" charset="0"/>
                <a:cs typeface="Arial" charset="0"/>
              </a:rPr>
              <a:t>تصنيف كل مزمور </a:t>
            </a:r>
            <a:br>
              <a:rPr lang="ar-IQ" sz="3600" b="1" dirty="0">
                <a:latin typeface="Tahoma" charset="0"/>
                <a:cs typeface="Arial" charset="0"/>
              </a:rPr>
            </a:br>
            <a:r>
              <a:rPr lang="ar-IQ" sz="3600" b="1" dirty="0">
                <a:latin typeface="Tahoma" charset="0"/>
                <a:cs typeface="Arial" charset="0"/>
              </a:rPr>
              <a:t>(</a:t>
            </a:r>
            <a:r>
              <a:rPr lang="ar-IQ" sz="3600" b="1" dirty="0" err="1">
                <a:latin typeface="Tahoma" charset="0"/>
                <a:cs typeface="Arial" charset="0"/>
              </a:rPr>
              <a:t>ليندسلي</a:t>
            </a:r>
            <a:r>
              <a:rPr lang="ar-IQ" sz="3600" b="1" dirty="0">
                <a:latin typeface="Tahoma" charset="0"/>
                <a:cs typeface="Arial" charset="0"/>
              </a:rPr>
              <a:t> )</a:t>
            </a:r>
            <a:endParaRPr lang="en-US" sz="3600" b="1" dirty="0">
              <a:latin typeface="Tahoma" charset="0"/>
              <a:cs typeface="Arial" charset="0"/>
            </a:endParaRPr>
          </a:p>
        </p:txBody>
      </p:sp>
      <p:sp>
        <p:nvSpPr>
          <p:cNvPr id="6" name="Text Box 7"/>
          <p:cNvSpPr txBox="1">
            <a:spLocks noChangeArrowheads="1"/>
          </p:cNvSpPr>
          <p:nvPr/>
        </p:nvSpPr>
        <p:spPr bwMode="auto">
          <a:xfrm>
            <a:off x="8153400" y="76209"/>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Text Box 7"/>
          <p:cNvSpPr txBox="1">
            <a:spLocks noChangeArrowheads="1"/>
          </p:cNvSpPr>
          <p:nvPr/>
        </p:nvSpPr>
        <p:spPr bwMode="auto">
          <a:xfrm>
            <a:off x="8153412" y="457209"/>
            <a:ext cx="64235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 </a:t>
            </a:r>
            <a:r>
              <a:rPr kumimoji="0" lang="ar-IQ"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9</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06180" name="Picture 7" descr="Psalm Classification Char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19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bg>
      <p:bgPr>
        <a:gradFill rotWithShape="0">
          <a:gsLst>
            <a:gs pos="0">
              <a:srgbClr val="D9B3FF"/>
            </a:gs>
            <a:gs pos="100000">
              <a:schemeClr val="bg1"/>
            </a:gs>
          </a:gsLst>
          <a:lin ang="5400000" scaled="1"/>
        </a:gradFill>
        <a:effectLst/>
      </p:bgPr>
    </p:bg>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a:xfrm>
            <a:off x="0" y="125439"/>
            <a:ext cx="9144000" cy="1474761"/>
          </a:xfrm>
          <a:noFill/>
        </p:spPr>
        <p:txBody>
          <a:bodyPr/>
          <a:lstStyle/>
          <a:p>
            <a:pPr eaLnBrk="1" hangingPunct="1"/>
            <a:r>
              <a:rPr lang="ar-IQ" sz="4800" b="1" dirty="0">
                <a:latin typeface="Arial" charset="0"/>
              </a:rPr>
              <a:t>التسبيح في كل مزمور </a:t>
            </a:r>
            <a:endParaRPr lang="en-US" sz="4800" b="1" dirty="0">
              <a:latin typeface="Arial" charset="0"/>
            </a:endParaRPr>
          </a:p>
        </p:txBody>
      </p:sp>
      <p:sp>
        <p:nvSpPr>
          <p:cNvPr id="325635" name="Rectangle 3"/>
          <p:cNvSpPr>
            <a:spLocks noGrp="1" noChangeArrowheads="1"/>
          </p:cNvSpPr>
          <p:nvPr>
            <p:ph idx="1"/>
          </p:nvPr>
        </p:nvSpPr>
        <p:spPr>
          <a:xfrm>
            <a:off x="457199" y="1741320"/>
            <a:ext cx="4402877" cy="4562004"/>
          </a:xfrm>
        </p:spPr>
        <p:txBody>
          <a:bodyPr/>
          <a:lstStyle/>
          <a:p>
            <a:pPr marL="0" indent="0" eaLnBrk="1" hangingPunct="1">
              <a:buFontTx/>
              <a:buNone/>
            </a:pPr>
            <a:r>
              <a:rPr lang="ar-IQ" altLang="ja-JP" sz="3600" b="1" i="1" dirty="0"/>
              <a:t>  بتسبيح الرب ينطق فمي وليبارك كل بشر اسمه القدوس  الى الدهر والابد </a:t>
            </a:r>
          </a:p>
          <a:p>
            <a:pPr marL="0" indent="0" eaLnBrk="1" hangingPunct="1">
              <a:buFontTx/>
              <a:buNone/>
            </a:pPr>
            <a:endParaRPr lang="ar-IQ" sz="3600" b="1" i="1" dirty="0"/>
          </a:p>
          <a:p>
            <a:pPr marL="0" indent="0" eaLnBrk="1" hangingPunct="1">
              <a:buFontTx/>
              <a:buNone/>
            </a:pPr>
            <a:r>
              <a:rPr lang="ar-IQ" sz="3600" b="1" i="1" dirty="0"/>
              <a:t>مزمور 145 : 21 </a:t>
            </a:r>
            <a:endParaRPr lang="en-US" sz="3600" b="1" i="1" dirty="0"/>
          </a:p>
        </p:txBody>
      </p:sp>
      <p:pic>
        <p:nvPicPr>
          <p:cNvPr id="33690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2" y="1524000"/>
            <a:ext cx="38258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726235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25634"/>
                                        </p:tgtEl>
                                        <p:attrNameLst>
                                          <p:attrName>style.visibility</p:attrName>
                                        </p:attrNameLst>
                                      </p:cBhvr>
                                      <p:to>
                                        <p:strVal val="visible"/>
                                      </p:to>
                                    </p:set>
                                    <p:anim calcmode="lin" valueType="num">
                                      <p:cBhvr>
                                        <p:cTn id="7" dur="1000" fill="hold"/>
                                        <p:tgtEl>
                                          <p:spTgt spid="325634"/>
                                        </p:tgtEl>
                                        <p:attrNameLst>
                                          <p:attrName>ppt_x</p:attrName>
                                        </p:attrNameLst>
                                      </p:cBhvr>
                                      <p:tavLst>
                                        <p:tav tm="0">
                                          <p:val>
                                            <p:strVal val="#ppt_x-.2"/>
                                          </p:val>
                                        </p:tav>
                                        <p:tav tm="100000">
                                          <p:val>
                                            <p:strVal val="#ppt_x"/>
                                          </p:val>
                                        </p:tav>
                                      </p:tavLst>
                                    </p:anim>
                                    <p:anim calcmode="lin" valueType="num">
                                      <p:cBhvr>
                                        <p:cTn id="8" dur="1000" fill="hold"/>
                                        <p:tgtEl>
                                          <p:spTgt spid="32563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2563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25635">
                                            <p:txEl>
                                              <p:pRg st="0" end="0"/>
                                            </p:txEl>
                                          </p:spTgt>
                                        </p:tgtEl>
                                        <p:attrNameLst>
                                          <p:attrName>style.visibility</p:attrName>
                                        </p:attrNameLst>
                                      </p:cBhvr>
                                      <p:to>
                                        <p:strVal val="visible"/>
                                      </p:to>
                                    </p:set>
                                    <p:animEffect transition="in" filter="fade">
                                      <p:cBhvr>
                                        <p:cTn id="14" dur="500"/>
                                        <p:tgtEl>
                                          <p:spTgt spid="325635">
                                            <p:txEl>
                                              <p:pRg st="0" end="0"/>
                                            </p:txEl>
                                          </p:spTgt>
                                        </p:tgtEl>
                                      </p:cBhvr>
                                    </p:animEffect>
                                    <p:anim calcmode="lin" valueType="num">
                                      <p:cBhvr>
                                        <p:cTn id="15" dur="500" fill="hold"/>
                                        <p:tgtEl>
                                          <p:spTgt spid="325635">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25635">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325635">
                                            <p:txEl>
                                              <p:pRg st="2" end="2"/>
                                            </p:txEl>
                                          </p:spTgt>
                                        </p:tgtEl>
                                        <p:attrNameLst>
                                          <p:attrName>style.visibility</p:attrName>
                                        </p:attrNameLst>
                                      </p:cBhvr>
                                      <p:to>
                                        <p:strVal val="visible"/>
                                      </p:to>
                                    </p:set>
                                    <p:animEffect transition="in" filter="fade">
                                      <p:cBhvr>
                                        <p:cTn id="21" dur="500"/>
                                        <p:tgtEl>
                                          <p:spTgt spid="325635">
                                            <p:txEl>
                                              <p:pRg st="2" end="2"/>
                                            </p:txEl>
                                          </p:spTgt>
                                        </p:tgtEl>
                                      </p:cBhvr>
                                    </p:animEffect>
                                    <p:anim calcmode="lin" valueType="num">
                                      <p:cBhvr>
                                        <p:cTn id="22" dur="500" fill="hold"/>
                                        <p:tgtEl>
                                          <p:spTgt spid="325635">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25635">
                                            <p:txEl>
                                              <p:pRg st="2" end="2"/>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4" grpId="0"/>
      <p:bldP spid="325635"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4396" y="627156"/>
            <a:ext cx="7979933" cy="5304491"/>
          </a:xfrm>
        </p:spPr>
        <p:txBody>
          <a:bodyPr/>
          <a:lstStyle/>
          <a:p>
            <a:pPr algn="ctr"/>
            <a:r>
              <a:rPr lang="ar-IQ" sz="8000" b="1" dirty="0"/>
              <a:t>المزامير يجب </a:t>
            </a:r>
            <a:r>
              <a:rPr lang="ar-JO" sz="8000" b="1" dirty="0"/>
              <a:t>أ</a:t>
            </a:r>
            <a:r>
              <a:rPr lang="ar-IQ" sz="8000" b="1" dirty="0"/>
              <a:t>ن تكون مفسرة بالشكل الصحيح</a:t>
            </a:r>
            <a:endParaRPr lang="en-US" sz="8000" b="1" dirty="0">
              <a:solidFill>
                <a:srgbClr val="FFFF00"/>
              </a:solidFill>
            </a:endParaRPr>
          </a:p>
        </p:txBody>
      </p:sp>
    </p:spTree>
    <p:extLst>
      <p:ext uri="{BB962C8B-B14F-4D97-AF65-F5344CB8AC3E}">
        <p14:creationId xmlns:p14="http://schemas.microsoft.com/office/powerpoint/2010/main" val="2587396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0471" y="627156"/>
            <a:ext cx="6589058" cy="5304491"/>
          </a:xfrm>
        </p:spPr>
        <p:txBody>
          <a:bodyPr/>
          <a:lstStyle/>
          <a:p>
            <a:r>
              <a:rPr lang="ar-IQ" sz="8000" b="1" dirty="0"/>
              <a:t>المزامير </a:t>
            </a:r>
            <a:br>
              <a:rPr lang="ar-IQ" sz="8000" b="1" dirty="0"/>
            </a:br>
            <a:r>
              <a:rPr lang="ar-IQ" sz="8000" b="1" dirty="0"/>
              <a:t>هي فر</a:t>
            </a:r>
            <a:r>
              <a:rPr lang="ar-JO" sz="8000" b="1" dirty="0"/>
              <a:t>ي</a:t>
            </a:r>
            <a:r>
              <a:rPr lang="ar-IQ" sz="8000" b="1" dirty="0"/>
              <a:t>دة من نوعها</a:t>
            </a:r>
            <a:endParaRPr lang="en-US" sz="8000" b="1" dirty="0">
              <a:solidFill>
                <a:srgbClr val="FFFF00"/>
              </a:solidFill>
            </a:endParaRPr>
          </a:p>
        </p:txBody>
      </p:sp>
    </p:spTree>
    <p:extLst>
      <p:ext uri="{BB962C8B-B14F-4D97-AF65-F5344CB8AC3E}">
        <p14:creationId xmlns:p14="http://schemas.microsoft.com/office/powerpoint/2010/main" val="22137888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800080"/>
        </a:solidFill>
        <a:effectLst/>
      </p:bgPr>
    </p:bg>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3" cstate="screen">
            <a:lum bright="-20000"/>
            <a:extLst>
              <a:ext uri="{28A0092B-C50C-407E-A947-70E740481C1C}">
                <a14:useLocalDpi xmlns:a14="http://schemas.microsoft.com/office/drawing/2010/main"/>
              </a:ext>
            </a:extLst>
          </a:blip>
          <a:srcRect/>
          <a:stretch>
            <a:fillRect/>
          </a:stretch>
        </p:blipFill>
        <p:spPr bwMode="auto">
          <a:xfrm>
            <a:off x="0" y="10668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1" name="Rectangle 3"/>
          <p:cNvSpPr>
            <a:spLocks noGrp="1" noChangeArrowheads="1"/>
          </p:cNvSpPr>
          <p:nvPr>
            <p:ph type="title"/>
          </p:nvPr>
        </p:nvSpPr>
        <p:spPr>
          <a:xfrm>
            <a:off x="457200" y="1143000"/>
            <a:ext cx="8229600" cy="1981200"/>
          </a:xfrm>
        </p:spPr>
        <p:txBody>
          <a:bodyPr/>
          <a:lstStyle/>
          <a:p>
            <a:pPr eaLnBrk="1" hangingPunct="1">
              <a:defRPr/>
            </a:pPr>
            <a:r>
              <a:rPr lang="ar-IQ" sz="7200" b="1" dirty="0">
                <a:solidFill>
                  <a:srgbClr val="FFFFFF"/>
                </a:solidFill>
                <a:effectLst>
                  <a:outerShdw blurRad="38100" dist="38100" dir="2700000" algn="tl">
                    <a:srgbClr val="000000"/>
                  </a:outerShdw>
                </a:effectLst>
                <a:latin typeface="Arial" charset="0"/>
                <a:cs typeface="Arial" charset="0"/>
              </a:rPr>
              <a:t>خصائص الشعر </a:t>
            </a:r>
            <a:br>
              <a:rPr lang="ar-IQ" sz="7200" b="1" dirty="0">
                <a:solidFill>
                  <a:srgbClr val="FFFFFF"/>
                </a:solidFill>
                <a:effectLst>
                  <a:outerShdw blurRad="38100" dist="38100" dir="2700000" algn="tl">
                    <a:srgbClr val="000000"/>
                  </a:outerShdw>
                </a:effectLst>
                <a:latin typeface="Arial" charset="0"/>
                <a:cs typeface="Arial" charset="0"/>
              </a:rPr>
            </a:br>
            <a:r>
              <a:rPr lang="ar-IQ" sz="7200" b="1" dirty="0">
                <a:solidFill>
                  <a:srgbClr val="FFFFFF"/>
                </a:solidFill>
                <a:effectLst>
                  <a:outerShdw blurRad="38100" dist="38100" dir="2700000" algn="tl">
                    <a:srgbClr val="000000"/>
                  </a:outerShdw>
                </a:effectLst>
                <a:latin typeface="Arial" charset="0"/>
                <a:cs typeface="Arial" charset="0"/>
              </a:rPr>
              <a:t>العبري</a:t>
            </a:r>
            <a:endParaRPr lang="en-GB" sz="7200" b="1" dirty="0">
              <a:solidFill>
                <a:srgbClr val="FFFFFF"/>
              </a:solidFill>
              <a:effectLst>
                <a:outerShdw blurRad="38100" dist="38100" dir="2700000" algn="tl">
                  <a:srgbClr val="000000"/>
                </a:outerShdw>
              </a:effectLst>
              <a:latin typeface="Arial" charset="0"/>
              <a:cs typeface="Arial" charset="0"/>
            </a:endParaRPr>
          </a:p>
        </p:txBody>
      </p:sp>
      <p:sp>
        <p:nvSpPr>
          <p:cNvPr id="348164" name="Text Box 4"/>
          <p:cNvSpPr txBox="1">
            <a:spLocks noChangeArrowheads="1"/>
          </p:cNvSpPr>
          <p:nvPr/>
        </p:nvSpPr>
        <p:spPr bwMode="auto">
          <a:xfrm>
            <a:off x="8153400" y="76209"/>
            <a:ext cx="704039"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390</a:t>
            </a:r>
            <a:endPar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endParaRPr>
          </a:p>
        </p:txBody>
      </p:sp>
      <p:sp>
        <p:nvSpPr>
          <p:cNvPr id="5" name="Text Box 4"/>
          <p:cNvSpPr txBox="1">
            <a:spLocks noChangeArrowheads="1"/>
          </p:cNvSpPr>
          <p:nvPr/>
        </p:nvSpPr>
        <p:spPr bwMode="auto">
          <a:xfrm>
            <a:off x="8153400" y="457209"/>
            <a:ext cx="815480"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P </a:t>
            </a: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13</a:t>
            </a:r>
            <a:endPar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endParaRPr>
          </a:p>
        </p:txBody>
      </p:sp>
      <p:sp>
        <p:nvSpPr>
          <p:cNvPr id="6" name="Text Box 4"/>
          <p:cNvSpPr txBox="1">
            <a:spLocks noChangeArrowheads="1"/>
          </p:cNvSpPr>
          <p:nvPr/>
        </p:nvSpPr>
        <p:spPr bwMode="auto">
          <a:xfrm>
            <a:off x="656111" y="3482819"/>
            <a:ext cx="8458200" cy="2554545"/>
          </a:xfrm>
          <a:prstGeom prst="rect">
            <a:avLst/>
          </a:prstGeom>
          <a:noFill/>
          <a:ln w="9525">
            <a:noFill/>
            <a:miter lim="800000"/>
            <a:headEnd/>
            <a:tailEnd/>
          </a:ln>
          <a:effectLst/>
        </p:spPr>
        <p:txBody>
          <a:bodyPr>
            <a:spAutoFit/>
          </a:bodyPr>
          <a:lstStyle>
            <a:lvl1pPr marL="742950" indent="-742950"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 انماط الاجهاد   (ليس القوافي )</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تثير الذكريات                    </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3- ترتيب افقي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4- الفكر في القافية                   </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533603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4" descr="parallelism-steven-miln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4" name="Rectangle 2"/>
          <p:cNvSpPr>
            <a:spLocks noGrp="1" noChangeArrowheads="1"/>
          </p:cNvSpPr>
          <p:nvPr>
            <p:ph type="ctrTitle"/>
          </p:nvPr>
        </p:nvSpPr>
        <p:spPr>
          <a:xfrm>
            <a:off x="0" y="1143000"/>
            <a:ext cx="9220200" cy="2362200"/>
          </a:xfrm>
          <a:effectLst>
            <a:outerShdw blurRad="63500" dist="107763" dir="8100000" algn="ctr" rotWithShape="0">
              <a:schemeClr val="tx1">
                <a:alpha val="74998"/>
              </a:schemeClr>
            </a:outerShdw>
          </a:effectLst>
        </p:spPr>
        <p:txBody>
          <a:bodyPr/>
          <a:lstStyle/>
          <a:p>
            <a:pPr eaLnBrk="1" hangingPunct="1">
              <a:defRPr/>
            </a:pPr>
            <a:r>
              <a:rPr lang="ar-IQ" sz="7200" dirty="0">
                <a:solidFill>
                  <a:schemeClr val="bg1"/>
                </a:solidFill>
                <a:latin typeface="Arial" charset="0"/>
                <a:ea typeface="ＭＳ Ｐゴシック" charset="0"/>
              </a:rPr>
              <a:t>المفتاح </a:t>
            </a:r>
            <a:br>
              <a:rPr lang="ar-IQ" sz="7200" dirty="0">
                <a:solidFill>
                  <a:schemeClr val="bg1"/>
                </a:solidFill>
                <a:latin typeface="Arial" charset="0"/>
                <a:ea typeface="ＭＳ Ｐゴシック" charset="0"/>
              </a:rPr>
            </a:br>
            <a:r>
              <a:rPr lang="ar-IQ" sz="7200" dirty="0">
                <a:solidFill>
                  <a:schemeClr val="bg1"/>
                </a:solidFill>
                <a:latin typeface="Arial" charset="0"/>
                <a:ea typeface="ＭＳ Ｐゴシック" charset="0"/>
              </a:rPr>
              <a:t>العبرية المتوازنة</a:t>
            </a:r>
            <a:endParaRPr lang="en-US" dirty="0">
              <a:latin typeface="Arial" charset="0"/>
              <a:ea typeface="ＭＳ Ｐゴシック" charset="0"/>
            </a:endParaRPr>
          </a:p>
        </p:txBody>
      </p:sp>
      <p:sp>
        <p:nvSpPr>
          <p:cNvPr id="3" name="Text Box 4"/>
          <p:cNvSpPr txBox="1">
            <a:spLocks noChangeArrowheads="1"/>
          </p:cNvSpPr>
          <p:nvPr/>
        </p:nvSpPr>
        <p:spPr bwMode="auto">
          <a:xfrm>
            <a:off x="8153400" y="76209"/>
            <a:ext cx="698178"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390</a:t>
            </a:r>
          </a:p>
        </p:txBody>
      </p:sp>
      <p:sp>
        <p:nvSpPr>
          <p:cNvPr id="4" name="Text Box 4"/>
          <p:cNvSpPr txBox="1">
            <a:spLocks noChangeArrowheads="1"/>
          </p:cNvSpPr>
          <p:nvPr/>
        </p:nvSpPr>
        <p:spPr bwMode="auto">
          <a:xfrm>
            <a:off x="8153400" y="457209"/>
            <a:ext cx="812242"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P 13</a:t>
            </a:r>
          </a:p>
        </p:txBody>
      </p:sp>
    </p:spTree>
    <p:extLst>
      <p:ext uri="{BB962C8B-B14F-4D97-AF65-F5344CB8AC3E}">
        <p14:creationId xmlns:p14="http://schemas.microsoft.com/office/powerpoint/2010/main" val="859915150"/>
      </p:ext>
    </p:extLst>
  </p:cSld>
  <p:clrMapOvr>
    <a:masterClrMapping/>
  </p:clrMapOvr>
  <p:transition spd="med">
    <p:randomBar dir="ver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arallelism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67200" y="3195637"/>
            <a:ext cx="48768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8153400" y="457209"/>
            <a:ext cx="803425" cy="830997"/>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390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p</a:t>
            </a: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13</a:t>
            </a:r>
            <a:r>
              <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 </a:t>
            </a:r>
          </a:p>
        </p:txBody>
      </p:sp>
      <p:pic>
        <p:nvPicPr>
          <p:cNvPr id="6" name="Picture 5" descr="parallelis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
            <a:ext cx="5791200"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4" name="Rectangle 2"/>
          <p:cNvSpPr>
            <a:spLocks noGrp="1" noChangeArrowheads="1"/>
          </p:cNvSpPr>
          <p:nvPr>
            <p:ph type="ctrTitle"/>
          </p:nvPr>
        </p:nvSpPr>
        <p:spPr>
          <a:xfrm>
            <a:off x="0" y="3810000"/>
            <a:ext cx="4267200" cy="3048000"/>
          </a:xfrm>
          <a:effectLst>
            <a:outerShdw blurRad="63500" dist="107763" dir="8100000" algn="ctr" rotWithShape="0">
              <a:schemeClr val="tx1">
                <a:alpha val="74998"/>
              </a:schemeClr>
            </a:outerShdw>
          </a:effectLst>
        </p:spPr>
        <p:txBody>
          <a:bodyPr/>
          <a:lstStyle/>
          <a:p>
            <a:pPr eaLnBrk="1" hangingPunct="1">
              <a:defRPr/>
            </a:pPr>
            <a:r>
              <a:rPr lang="ar-IQ" sz="5400" dirty="0">
                <a:solidFill>
                  <a:schemeClr val="bg1"/>
                </a:solidFill>
                <a:latin typeface="Arial" charset="0"/>
                <a:ea typeface="ＭＳ Ｐゴシック" charset="0"/>
              </a:rPr>
              <a:t>ما هو التماثل </a:t>
            </a:r>
            <a:endParaRPr lang="en-US" sz="3200" dirty="0">
              <a:latin typeface="Arial" charset="0"/>
              <a:ea typeface="ＭＳ Ｐゴシック" charset="0"/>
            </a:endParaRPr>
          </a:p>
        </p:txBody>
      </p:sp>
      <p:sp>
        <p:nvSpPr>
          <p:cNvPr id="8" name="Rectangle 2"/>
          <p:cNvSpPr txBox="1">
            <a:spLocks noChangeArrowheads="1"/>
          </p:cNvSpPr>
          <p:nvPr/>
        </p:nvSpPr>
        <p:spPr bwMode="auto">
          <a:xfrm>
            <a:off x="4140200" y="836613"/>
            <a:ext cx="5003800" cy="3048000"/>
          </a:xfrm>
          <a:prstGeom prst="rect">
            <a:avLst/>
          </a:prstGeom>
          <a:noFill/>
          <a:ln>
            <a:noFill/>
          </a:ln>
          <a:effectLst>
            <a:outerShdw blurRad="63500" dist="107763" dir="81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l" charset="0"/>
                <a:ea typeface="ＭＳ Ｐゴシック" charset="0"/>
                <a:cs typeface="Arial"/>
              </a:rPr>
              <a:t>تكرار المعنى في التعبيرات </a:t>
            </a:r>
            <a:r>
              <a:rPr kumimoji="0" lang="ar-IQ" sz="4000" b="1" i="0" u="none" strike="noStrike" kern="1200" cap="none" spc="0" normalizeH="0" baseline="0" noProof="0" dirty="0" err="1">
                <a:ln>
                  <a:noFill/>
                </a:ln>
                <a:solidFill>
                  <a:srgbClr val="FFFFFF"/>
                </a:solidFill>
                <a:effectLst/>
                <a:uLnTx/>
                <a:uFillTx/>
                <a:latin typeface="Arial" charset="0"/>
                <a:ea typeface="ＭＳ Ｐゴシック" charset="0"/>
                <a:cs typeface="Arial"/>
              </a:rPr>
              <a:t>المتوازيه</a:t>
            </a:r>
            <a:r>
              <a:rPr kumimoji="0" lang="ar-IQ" sz="4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IQ" sz="4000" b="1" i="0" u="none" strike="noStrike" kern="1200" cap="none" spc="0" normalizeH="0" baseline="0" noProof="0" dirty="0">
              <a:ln>
                <a:noFill/>
              </a:ln>
              <a:solidFill>
                <a:srgbClr val="FFFFFF"/>
              </a:solidFill>
              <a:effectLst/>
              <a:uLnTx/>
              <a:uFillTx/>
              <a:latin typeface="Arial" charset="0"/>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IQ" sz="4000" b="1" i="0" u="none" strike="noStrike" kern="1200" cap="none" spc="0" normalizeH="0" baseline="0" noProof="0" dirty="0">
                <a:ln>
                  <a:noFill/>
                </a:ln>
                <a:solidFill>
                  <a:srgbClr val="FFFFFF"/>
                </a:solidFill>
                <a:effectLst/>
                <a:uLnTx/>
                <a:uFillTx/>
                <a:latin typeface="Arial" charset="0"/>
                <a:ea typeface="ＭＳ Ｐゴシック" charset="0"/>
                <a:cs typeface="Arial"/>
              </a:rPr>
              <a:t>روس  1 :780 </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255183282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800080"/>
        </a:solidFill>
        <a:effectLst/>
      </p:bgPr>
    </p:bg>
    <p:spTree>
      <p:nvGrpSpPr>
        <p:cNvPr id="1" name=""/>
        <p:cNvGrpSpPr/>
        <p:nvPr/>
      </p:nvGrpSpPr>
      <p:grpSpPr>
        <a:xfrm>
          <a:off x="0" y="0"/>
          <a:ext cx="0" cy="0"/>
          <a:chOff x="0" y="0"/>
          <a:chExt cx="0" cy="0"/>
        </a:xfrm>
      </p:grpSpPr>
      <p:pic>
        <p:nvPicPr>
          <p:cNvPr id="37581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192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211" name="Rectangle 3"/>
          <p:cNvSpPr>
            <a:spLocks noGrp="1" noChangeArrowheads="1"/>
          </p:cNvSpPr>
          <p:nvPr>
            <p:ph type="title"/>
          </p:nvPr>
        </p:nvSpPr>
        <p:spPr>
          <a:noFill/>
        </p:spPr>
        <p:txBody>
          <a:bodyPr/>
          <a:lstStyle/>
          <a:p>
            <a:pPr eaLnBrk="1" hangingPunct="1"/>
            <a:r>
              <a:rPr lang="ar-IQ" dirty="0">
                <a:solidFill>
                  <a:schemeClr val="bg1"/>
                </a:solidFill>
                <a:latin typeface="Arial" charset="0"/>
              </a:rPr>
              <a:t>التماثل</a:t>
            </a:r>
            <a:endParaRPr lang="en-US" dirty="0">
              <a:solidFill>
                <a:schemeClr val="bg1"/>
              </a:solidFill>
              <a:latin typeface="Arial" charset="0"/>
            </a:endParaRPr>
          </a:p>
        </p:txBody>
      </p:sp>
      <p:sp>
        <p:nvSpPr>
          <p:cNvPr id="350212" name="Rectangle 4"/>
          <p:cNvSpPr>
            <a:spLocks noGrp="1" noChangeArrowheads="1"/>
          </p:cNvSpPr>
          <p:nvPr>
            <p:ph idx="1"/>
          </p:nvPr>
        </p:nvSpPr>
        <p:spPr>
          <a:xfrm>
            <a:off x="1219200" y="2057400"/>
            <a:ext cx="7239000" cy="3505200"/>
          </a:xfrm>
        </p:spPr>
        <p:txBody>
          <a:bodyPr/>
          <a:lstStyle/>
          <a:p>
            <a:pPr eaLnBrk="1" hangingPunct="1">
              <a:buFontTx/>
              <a:buNone/>
            </a:pPr>
            <a:r>
              <a:rPr lang="en-US" sz="3600" b="1">
                <a:latin typeface="Arial" charset="0"/>
              </a:rPr>
              <a:t>Similarities &amp; Differences</a:t>
            </a:r>
          </a:p>
          <a:p>
            <a:pPr eaLnBrk="1" hangingPunct="1">
              <a:buFontTx/>
              <a:buNone/>
            </a:pPr>
            <a:r>
              <a:rPr lang="en-US" sz="3600">
                <a:latin typeface="Arial" charset="0"/>
              </a:rPr>
              <a:t>Two categories of Parallelism :</a:t>
            </a:r>
          </a:p>
          <a:p>
            <a:pPr eaLnBrk="1" hangingPunct="1"/>
            <a:r>
              <a:rPr lang="en-US" sz="3600">
                <a:latin typeface="Arial" charset="0"/>
              </a:rPr>
              <a:t>Grammatical Parallelism (syntax)</a:t>
            </a:r>
          </a:p>
          <a:p>
            <a:pPr eaLnBrk="1" hangingPunct="1"/>
            <a:r>
              <a:rPr lang="en-US" sz="3600">
                <a:latin typeface="Arial" charset="0"/>
              </a:rPr>
              <a:t>Semantic Parallelism (meaning of words)</a:t>
            </a:r>
          </a:p>
        </p:txBody>
      </p:sp>
      <p:sp>
        <p:nvSpPr>
          <p:cNvPr id="350213" name="Text Box 5"/>
          <p:cNvSpPr txBox="1">
            <a:spLocks noChangeArrowheads="1"/>
          </p:cNvSpPr>
          <p:nvPr/>
        </p:nvSpPr>
        <p:spPr bwMode="auto">
          <a:xfrm>
            <a:off x="612588" y="1657357"/>
            <a:ext cx="8074212" cy="4832092"/>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800" b="1" i="0" u="none" strike="noStrike" kern="1200" cap="none" spc="0" normalizeH="0" baseline="0" noProof="0" dirty="0">
                <a:ln>
                  <a:noFill/>
                </a:ln>
                <a:solidFill>
                  <a:srgbClr val="000000"/>
                </a:solidFill>
                <a:effectLst/>
                <a:uLnTx/>
                <a:uFillTx/>
                <a:latin typeface="Arial" charset="0"/>
                <a:ea typeface="ＭＳ Ｐゴシック" charset="0"/>
              </a:rPr>
              <a:t> حينما يتكلم عليهم بغضبه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800" b="1" i="0" u="none" strike="noStrike" kern="1200" cap="none" spc="0" normalizeH="0" baseline="0" noProof="0" dirty="0">
                <a:ln>
                  <a:noFill/>
                </a:ln>
                <a:solidFill>
                  <a:srgbClr val="000000"/>
                </a:solidFill>
                <a:effectLst/>
                <a:uLnTx/>
                <a:uFillTx/>
                <a:latin typeface="Arial" charset="0"/>
                <a:ea typeface="ＭＳ Ｐゴシック" charset="0"/>
              </a:rPr>
              <a:t>مزمور     2 : 5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800" b="1" i="0" u="none" strike="noStrike" kern="1200" cap="none" spc="0" normalizeH="0" baseline="0" noProof="0" dirty="0">
                <a:ln>
                  <a:noFill/>
                </a:ln>
                <a:solidFill>
                  <a:srgbClr val="000000"/>
                </a:solidFill>
                <a:effectLst/>
                <a:uLnTx/>
                <a:uFillTx/>
                <a:latin typeface="Arial" charset="0"/>
                <a:ea typeface="ＭＳ Ｐゴシック" charset="0"/>
              </a:rPr>
              <a:t>التوازي </a:t>
            </a:r>
            <a:r>
              <a:rPr kumimoji="0" lang="ar-IQ" sz="2800" b="1" i="0" u="none" strike="noStrike" kern="1200" cap="none" spc="0" normalizeH="0" baseline="0" noProof="0" dirty="0" err="1">
                <a:ln>
                  <a:noFill/>
                </a:ln>
                <a:solidFill>
                  <a:srgbClr val="000000"/>
                </a:solidFill>
                <a:effectLst/>
                <a:uLnTx/>
                <a:uFillTx/>
                <a:latin typeface="Arial" charset="0"/>
                <a:ea typeface="ＭＳ Ｐゴシック" charset="0"/>
              </a:rPr>
              <a:t>بالالفاظ</a:t>
            </a:r>
            <a:r>
              <a:rPr kumimoji="0" lang="ar-IQ" sz="2800" b="1" i="0" u="none" strike="noStrike" kern="1200" cap="none" spc="0" normalizeH="0" baseline="0" noProof="0" dirty="0">
                <a:ln>
                  <a:noFill/>
                </a:ln>
                <a:solidFill>
                  <a:srgbClr val="000000"/>
                </a:solidFill>
                <a:effectLst/>
                <a:uLnTx/>
                <a:uFillTx/>
                <a:latin typeface="Arial"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800" b="1" i="1" u="sng" strike="noStrike" kern="1200" cap="none" spc="0" normalizeH="0" baseline="0" noProof="0" dirty="0">
                <a:ln>
                  <a:noFill/>
                </a:ln>
                <a:solidFill>
                  <a:srgbClr val="000099"/>
                </a:solidFill>
                <a:effectLst/>
                <a:uLnTx/>
                <a:uFillTx/>
                <a:latin typeface="Arial" charset="0"/>
                <a:ea typeface="ＭＳ Ｐゴシック" charset="0"/>
              </a:rPr>
              <a:t>توبيخ وترهيب </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800" b="1" i="1" u="sng" strike="noStrike" kern="1200" cap="none" spc="0" normalizeH="0" baseline="0" noProof="0" dirty="0">
                <a:ln>
                  <a:noFill/>
                </a:ln>
                <a:solidFill>
                  <a:srgbClr val="FF0000"/>
                </a:solidFill>
                <a:effectLst/>
                <a:uLnTx/>
                <a:uFillTx/>
                <a:latin typeface="Arial" charset="0"/>
                <a:ea typeface="ＭＳ Ｐゴシック" charset="0"/>
              </a:rPr>
              <a:t>الغضب والانذار متوازيان بالمعنى </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800" b="1" i="0" u="none" strike="noStrike" kern="1200" cap="none" spc="0" normalizeH="0" baseline="0" noProof="0" dirty="0">
                <a:ln>
                  <a:noFill/>
                </a:ln>
                <a:solidFill>
                  <a:srgbClr val="000000"/>
                </a:solidFill>
                <a:effectLst/>
                <a:uLnTx/>
                <a:uFillTx/>
                <a:latin typeface="Arial" charset="0"/>
                <a:ea typeface="ＭＳ Ｐゴシック" charset="0"/>
              </a:rPr>
              <a:t>التوازي النحوي  </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800" b="1" i="0" u="none" strike="noStrike" kern="1200" cap="none" spc="0" normalizeH="0" baseline="0" noProof="0" dirty="0">
                <a:ln>
                  <a:noFill/>
                </a:ln>
                <a:solidFill>
                  <a:srgbClr val="0033CC"/>
                </a:solidFill>
                <a:effectLst/>
                <a:uLnTx/>
                <a:uFillTx/>
                <a:latin typeface="Arial" charset="0"/>
                <a:ea typeface="ＭＳ Ｐゴシック" charset="0"/>
              </a:rPr>
              <a:t>فعل – مفعول به – حروف جر</a:t>
            </a:r>
            <a:endParaRPr kumimoji="0" lang="en-US" sz="2800" b="1" i="0" u="none" strike="noStrike" kern="1200" cap="none" spc="0" normalizeH="0" baseline="0" noProof="0" dirty="0">
              <a:ln>
                <a:noFill/>
              </a:ln>
              <a:solidFill>
                <a:srgbClr val="FF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800" b="1" i="0" u="none" strike="noStrike" kern="1200" cap="none" spc="0" normalizeH="0" baseline="0" noProof="0" dirty="0">
                <a:ln>
                  <a:noFill/>
                </a:ln>
                <a:solidFill>
                  <a:srgbClr val="FF0000"/>
                </a:solidFill>
                <a:effectLst/>
                <a:uLnTx/>
                <a:uFillTx/>
                <a:latin typeface="Arial" charset="0"/>
                <a:ea typeface="ＭＳ Ｐゴシック" charset="0"/>
              </a:rPr>
              <a:t>حرف جر – فعل – مفعول به </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50214" name="Text Box 6"/>
          <p:cNvSpPr txBox="1">
            <a:spLocks noChangeArrowheads="1"/>
          </p:cNvSpPr>
          <p:nvPr/>
        </p:nvSpPr>
        <p:spPr bwMode="auto">
          <a:xfrm>
            <a:off x="8153412" y="76208"/>
            <a:ext cx="875561"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388</a:t>
            </a:r>
            <a:r>
              <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c</a:t>
            </a:r>
          </a:p>
        </p:txBody>
      </p:sp>
    </p:spTree>
    <p:extLst>
      <p:ext uri="{BB962C8B-B14F-4D97-AF65-F5344CB8AC3E}">
        <p14:creationId xmlns:p14="http://schemas.microsoft.com/office/powerpoint/2010/main" val="37866552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0211"/>
                                        </p:tgtEl>
                                        <p:attrNameLst>
                                          <p:attrName>style.visibility</p:attrName>
                                        </p:attrNameLst>
                                      </p:cBhvr>
                                      <p:to>
                                        <p:strVal val="visible"/>
                                      </p:to>
                                    </p:set>
                                    <p:animEffect transition="in" filter="dissolve">
                                      <p:cBhvr>
                                        <p:cTn id="7" dur="500"/>
                                        <p:tgtEl>
                                          <p:spTgt spid="3502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0212">
                                            <p:txEl>
                                              <p:pRg st="0" end="0"/>
                                            </p:txEl>
                                          </p:spTgt>
                                        </p:tgtEl>
                                        <p:attrNameLst>
                                          <p:attrName>style.visibility</p:attrName>
                                        </p:attrNameLst>
                                      </p:cBhvr>
                                      <p:to>
                                        <p:strVal val="visible"/>
                                      </p:to>
                                    </p:set>
                                    <p:animEffect transition="in" filter="dissolve">
                                      <p:cBhvr>
                                        <p:cTn id="12" dur="500"/>
                                        <p:tgtEl>
                                          <p:spTgt spid="35021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50212">
                                            <p:txEl>
                                              <p:pRg st="1" end="1"/>
                                            </p:txEl>
                                          </p:spTgt>
                                        </p:tgtEl>
                                        <p:attrNameLst>
                                          <p:attrName>style.visibility</p:attrName>
                                        </p:attrNameLst>
                                      </p:cBhvr>
                                      <p:to>
                                        <p:strVal val="visible"/>
                                      </p:to>
                                    </p:set>
                                    <p:animEffect transition="in" filter="dissolve">
                                      <p:cBhvr>
                                        <p:cTn id="17" dur="500"/>
                                        <p:tgtEl>
                                          <p:spTgt spid="35021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50212">
                                            <p:txEl>
                                              <p:pRg st="2" end="2"/>
                                            </p:txEl>
                                          </p:spTgt>
                                        </p:tgtEl>
                                        <p:attrNameLst>
                                          <p:attrName>style.visibility</p:attrName>
                                        </p:attrNameLst>
                                      </p:cBhvr>
                                      <p:to>
                                        <p:strVal val="visible"/>
                                      </p:to>
                                    </p:set>
                                    <p:animEffect transition="in" filter="dissolve">
                                      <p:cBhvr>
                                        <p:cTn id="22" dur="500"/>
                                        <p:tgtEl>
                                          <p:spTgt spid="35021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50212">
                                            <p:txEl>
                                              <p:pRg st="3" end="3"/>
                                            </p:txEl>
                                          </p:spTgt>
                                        </p:tgtEl>
                                        <p:attrNameLst>
                                          <p:attrName>style.visibility</p:attrName>
                                        </p:attrNameLst>
                                      </p:cBhvr>
                                      <p:to>
                                        <p:strVal val="visible"/>
                                      </p:to>
                                    </p:set>
                                    <p:animEffect transition="in" filter="dissolve">
                                      <p:cBhvr>
                                        <p:cTn id="27" dur="500"/>
                                        <p:tgtEl>
                                          <p:spTgt spid="350212">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50213"/>
                                        </p:tgtEl>
                                        <p:attrNameLst>
                                          <p:attrName>style.visibility</p:attrName>
                                        </p:attrNameLst>
                                      </p:cBhvr>
                                      <p:to>
                                        <p:strVal val="visible"/>
                                      </p:to>
                                    </p:set>
                                    <p:animEffect transition="in" filter="blinds(horizontal)">
                                      <p:cBhvr>
                                        <p:cTn id="32" dur="3000"/>
                                        <p:tgtEl>
                                          <p:spTgt spid="350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11" grpId="0"/>
      <p:bldP spid="350212" grpId="0" build="p"/>
      <p:bldP spid="350213"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0" y="0"/>
            <a:ext cx="8229600" cy="838200"/>
          </a:xfrm>
          <a:solidFill>
            <a:schemeClr val="bg1"/>
          </a:solidFill>
          <a:ln>
            <a:noFill/>
          </a:ln>
        </p:spPr>
        <p:txBody>
          <a:bodyPr vert="horz" wrap="square" lIns="91440" tIns="45720" rIns="91440" bIns="45720" numCol="1" anchor="ctr" anchorCtr="0" compatLnSpc="1">
            <a:prstTxWarp prst="textNoShape">
              <a:avLst/>
            </a:prstTxWarp>
          </a:bodyPr>
          <a:lstStyle/>
          <a:p>
            <a:pPr algn="ctr" rtl="0" fontAlgn="base">
              <a:spcAft>
                <a:spcPct val="0"/>
              </a:spcAft>
            </a:pPr>
            <a:r>
              <a:rPr lang="ar-IQ" sz="4000" b="1" dirty="0">
                <a:latin typeface="Arial" charset="0"/>
                <a:ea typeface="ＭＳ Ｐゴシック" charset="0"/>
              </a:rPr>
              <a:t>نصائح لتفسير المزامير </a:t>
            </a:r>
            <a:endParaRPr lang="en-US" sz="4000" b="1" dirty="0">
              <a:latin typeface="Arial" charset="0"/>
              <a:ea typeface="ＭＳ Ｐゴシック" charset="0"/>
            </a:endParaRPr>
          </a:p>
        </p:txBody>
      </p:sp>
      <p:sp>
        <p:nvSpPr>
          <p:cNvPr id="49155" name="Rectangle 3"/>
          <p:cNvSpPr>
            <a:spLocks noGrp="1" noChangeArrowheads="1"/>
          </p:cNvSpPr>
          <p:nvPr>
            <p:ph idx="1"/>
          </p:nvPr>
        </p:nvSpPr>
        <p:spPr>
          <a:xfrm>
            <a:off x="304800" y="914400"/>
            <a:ext cx="8839200" cy="5943600"/>
          </a:xfrm>
        </p:spPr>
        <p:txBody>
          <a:bodyPr>
            <a:normAutofit/>
          </a:bodyPr>
          <a:lstStyle/>
          <a:p>
            <a:pPr marL="0" indent="0" eaLnBrk="1" hangingPunct="1">
              <a:lnSpc>
                <a:spcPct val="90000"/>
              </a:lnSpc>
              <a:spcBef>
                <a:spcPct val="50000"/>
              </a:spcBef>
              <a:buClr>
                <a:srgbClr val="100D00"/>
              </a:buClr>
              <a:buNone/>
            </a:pPr>
            <a:r>
              <a:rPr lang="ar-IQ" sz="2800" b="1" dirty="0">
                <a:solidFill>
                  <a:srgbClr val="100D00"/>
                </a:solidFill>
                <a:latin typeface="Arial" charset="0"/>
              </a:rPr>
              <a:t>أ- انتبه الى البنية                                                                </a:t>
            </a:r>
            <a:endParaRPr lang="en-US" sz="2800" b="1" dirty="0">
              <a:solidFill>
                <a:srgbClr val="100D00"/>
              </a:solidFill>
              <a:latin typeface="Arial" charset="0"/>
            </a:endParaRPr>
          </a:p>
          <a:p>
            <a:pPr marL="0" indent="0" eaLnBrk="1" hangingPunct="1">
              <a:lnSpc>
                <a:spcPct val="90000"/>
              </a:lnSpc>
              <a:spcBef>
                <a:spcPct val="50000"/>
              </a:spcBef>
              <a:buClr>
                <a:srgbClr val="100D00"/>
              </a:buClr>
              <a:buNone/>
            </a:pPr>
            <a:r>
              <a:rPr lang="ar-IQ" sz="2800" b="1" dirty="0">
                <a:solidFill>
                  <a:srgbClr val="100D00"/>
                </a:solidFill>
                <a:latin typeface="Arial" charset="0"/>
              </a:rPr>
              <a:t>ب – تلخيص المزمور في جملة                                            </a:t>
            </a:r>
            <a:endParaRPr lang="en-US" sz="2800" b="1" dirty="0">
              <a:solidFill>
                <a:srgbClr val="100D00"/>
              </a:solidFill>
              <a:latin typeface="Arial" charset="0"/>
            </a:endParaRPr>
          </a:p>
          <a:p>
            <a:pPr marL="0" indent="0" eaLnBrk="1" hangingPunct="1">
              <a:lnSpc>
                <a:spcPct val="90000"/>
              </a:lnSpc>
              <a:spcBef>
                <a:spcPct val="50000"/>
              </a:spcBef>
              <a:buClr>
                <a:srgbClr val="100D00"/>
              </a:buClr>
              <a:buNone/>
            </a:pPr>
            <a:r>
              <a:rPr lang="en-US" sz="2800" b="1" dirty="0">
                <a:solidFill>
                  <a:srgbClr val="100D00"/>
                </a:solidFill>
                <a:latin typeface="Arial" charset="0"/>
              </a:rPr>
              <a:t> </a:t>
            </a:r>
            <a:r>
              <a:rPr lang="ar-IQ" sz="2800" b="1" dirty="0">
                <a:solidFill>
                  <a:srgbClr val="100D00"/>
                </a:solidFill>
                <a:latin typeface="Arial" charset="0"/>
              </a:rPr>
              <a:t>ج- النظر في العناوين والشخصيات الرئيسية وانسابهم </a:t>
            </a:r>
            <a:r>
              <a:rPr lang="ar-IQ" sz="2800" b="1" dirty="0" err="1">
                <a:solidFill>
                  <a:srgbClr val="100D00"/>
                </a:solidFill>
                <a:latin typeface="Arial" charset="0"/>
              </a:rPr>
              <a:t>وا</a:t>
            </a:r>
            <a:r>
              <a:rPr lang="ar-IQ" sz="2800" b="1" dirty="0">
                <a:solidFill>
                  <a:srgbClr val="100D00"/>
                </a:solidFill>
                <a:latin typeface="Arial" charset="0"/>
              </a:rPr>
              <a:t> عمالهم                          </a:t>
            </a:r>
            <a:r>
              <a:rPr lang="ar-IQ" sz="2800" b="1" dirty="0">
                <a:latin typeface="Arial" charset="0"/>
              </a:rPr>
              <a:t>                    </a:t>
            </a:r>
            <a:r>
              <a:rPr lang="en-US" sz="2800" b="1" dirty="0">
                <a:latin typeface="Arial" charset="0"/>
              </a:rPr>
              <a:t>    </a:t>
            </a:r>
            <a:r>
              <a:rPr lang="ar-IQ" sz="2800" b="1" dirty="0">
                <a:solidFill>
                  <a:schemeClr val="bg1"/>
                </a:solidFill>
                <a:latin typeface="Arial" charset="0"/>
              </a:rPr>
              <a:t>د-</a:t>
            </a:r>
            <a:r>
              <a:rPr lang="en-US" sz="2800" b="1" dirty="0">
                <a:latin typeface="Arial" charset="0"/>
              </a:rPr>
              <a:t>  </a:t>
            </a:r>
            <a:r>
              <a:rPr lang="ar-IQ" sz="2800" b="1" dirty="0">
                <a:solidFill>
                  <a:schemeClr val="bg1"/>
                </a:solidFill>
                <a:latin typeface="Arial" charset="0"/>
              </a:rPr>
              <a:t>تصنيف المزمور باستخدام </a:t>
            </a:r>
            <a:r>
              <a:rPr lang="ar-IQ" sz="2800" b="1" dirty="0" err="1">
                <a:solidFill>
                  <a:schemeClr val="bg1"/>
                </a:solidFill>
                <a:latin typeface="Arial" charset="0"/>
              </a:rPr>
              <a:t>ليندسلي</a:t>
            </a:r>
            <a:r>
              <a:rPr lang="ar-IQ" sz="2800" b="1" dirty="0">
                <a:solidFill>
                  <a:schemeClr val="bg1"/>
                </a:solidFill>
                <a:latin typeface="Arial" charset="0"/>
              </a:rPr>
              <a:t> ص 386</a:t>
            </a:r>
            <a:r>
              <a:rPr lang="en-US" sz="2800" b="1" dirty="0">
                <a:latin typeface="Arial" charset="0"/>
              </a:rPr>
              <a:t>    </a:t>
            </a:r>
            <a:r>
              <a:rPr lang="ar-IQ" sz="2800" b="1" dirty="0">
                <a:latin typeface="Arial" charset="0"/>
              </a:rPr>
              <a:t> </a:t>
            </a:r>
            <a:endParaRPr lang="en-US" sz="2800" b="1" dirty="0">
              <a:latin typeface="Arial" charset="0"/>
            </a:endParaRPr>
          </a:p>
          <a:p>
            <a:pPr marL="0" indent="0" eaLnBrk="1" hangingPunct="1">
              <a:lnSpc>
                <a:spcPct val="90000"/>
              </a:lnSpc>
              <a:spcBef>
                <a:spcPct val="50000"/>
              </a:spcBef>
              <a:buClr>
                <a:srgbClr val="100D00"/>
              </a:buClr>
              <a:buNone/>
            </a:pPr>
            <a:r>
              <a:rPr lang="ar-IQ" altLang="ja-JP" sz="2800" b="1" dirty="0">
                <a:solidFill>
                  <a:srgbClr val="100D00"/>
                </a:solidFill>
                <a:latin typeface="Arial" charset="0"/>
              </a:rPr>
              <a:t>ه- فسر اللاهوت  الغير مكتمل للمزمور على ضوء العهد الحديد ( مثلا مزمور </a:t>
            </a:r>
            <a:r>
              <a:rPr lang="en-US" altLang="ja-JP" sz="2800" b="1" dirty="0">
                <a:solidFill>
                  <a:srgbClr val="100D00"/>
                </a:solidFill>
                <a:latin typeface="Arial" charset="0"/>
              </a:rPr>
              <a:t>   </a:t>
            </a:r>
            <a:r>
              <a:rPr lang="ar-IQ" altLang="ja-JP" sz="2800" b="1" dirty="0">
                <a:solidFill>
                  <a:srgbClr val="100D00"/>
                </a:solidFill>
                <a:latin typeface="Arial" charset="0"/>
              </a:rPr>
              <a:t>51 : 11 )</a:t>
            </a:r>
            <a:endParaRPr lang="en-US" altLang="ja-JP" sz="2800" b="1" dirty="0">
              <a:solidFill>
                <a:srgbClr val="100D00"/>
              </a:solidFill>
              <a:latin typeface="Arial" charset="0"/>
            </a:endParaRPr>
          </a:p>
          <a:p>
            <a:pPr marL="0" indent="0" eaLnBrk="1" hangingPunct="1">
              <a:lnSpc>
                <a:spcPct val="90000"/>
              </a:lnSpc>
              <a:spcBef>
                <a:spcPct val="50000"/>
              </a:spcBef>
              <a:buClr>
                <a:srgbClr val="100D00"/>
              </a:buClr>
              <a:buNone/>
            </a:pPr>
            <a:r>
              <a:rPr lang="en-US" sz="2800" b="1" dirty="0">
                <a:solidFill>
                  <a:srgbClr val="100D00"/>
                </a:solidFill>
                <a:latin typeface="Arial" charset="0"/>
              </a:rPr>
              <a:t> </a:t>
            </a:r>
            <a:r>
              <a:rPr lang="ar-IQ" sz="2800" b="1" dirty="0">
                <a:solidFill>
                  <a:srgbClr val="100D00"/>
                </a:solidFill>
                <a:latin typeface="Arial" charset="0"/>
              </a:rPr>
              <a:t>و- اعادة صياغة الكلام والارقام  والتوازي                                             </a:t>
            </a:r>
            <a:endParaRPr lang="en-US" sz="2800" b="1" dirty="0">
              <a:solidFill>
                <a:srgbClr val="100D00"/>
              </a:solidFill>
              <a:latin typeface="Arial" charset="0"/>
            </a:endParaRPr>
          </a:p>
          <a:p>
            <a:pPr marL="0" indent="0" eaLnBrk="1" hangingPunct="1">
              <a:lnSpc>
                <a:spcPct val="90000"/>
              </a:lnSpc>
              <a:spcBef>
                <a:spcPct val="50000"/>
              </a:spcBef>
              <a:buClr>
                <a:srgbClr val="100D00"/>
              </a:buClr>
              <a:buNone/>
            </a:pPr>
            <a:r>
              <a:rPr lang="ar-IQ" sz="2800" b="1" dirty="0">
                <a:solidFill>
                  <a:srgbClr val="100D00"/>
                </a:solidFill>
                <a:latin typeface="Arial" charset="0"/>
              </a:rPr>
              <a:t>ي- استخدام اشارات العهد الجديد في تفسير </a:t>
            </a:r>
            <a:r>
              <a:rPr lang="ar-IQ" sz="2800" b="1" dirty="0" err="1">
                <a:solidFill>
                  <a:srgbClr val="100D00"/>
                </a:solidFill>
                <a:latin typeface="Arial" charset="0"/>
              </a:rPr>
              <a:t>مزامبر</a:t>
            </a:r>
            <a:r>
              <a:rPr lang="ar-IQ" sz="2800" b="1" dirty="0">
                <a:solidFill>
                  <a:srgbClr val="100D00"/>
                </a:solidFill>
                <a:latin typeface="Arial" charset="0"/>
              </a:rPr>
              <a:t> غبر مفهومة (مثلا   </a:t>
            </a:r>
            <a:r>
              <a:rPr lang="en-US" sz="2800" b="1" dirty="0">
                <a:solidFill>
                  <a:srgbClr val="100D00"/>
                </a:solidFill>
                <a:latin typeface="Arial" charset="0"/>
              </a:rPr>
              <a:t>   </a:t>
            </a:r>
            <a:r>
              <a:rPr lang="ar-IQ" sz="2800" b="1" dirty="0">
                <a:solidFill>
                  <a:srgbClr val="100D00"/>
                </a:solidFill>
                <a:latin typeface="Arial" charset="0"/>
              </a:rPr>
              <a:t>مزمور 16 : 10  ,  واضح ومفهوم من خلال اعمال  2 : 25 – 31 ) </a:t>
            </a:r>
            <a:r>
              <a:rPr lang="en-US" sz="2800" b="1" dirty="0">
                <a:solidFill>
                  <a:srgbClr val="100D00"/>
                </a:solidFill>
                <a:latin typeface="Arial" charset="0"/>
              </a:rPr>
              <a:t> </a:t>
            </a:r>
          </a:p>
        </p:txBody>
      </p:sp>
      <p:sp>
        <p:nvSpPr>
          <p:cNvPr id="49158" name="Text Box 6"/>
          <p:cNvSpPr txBox="1">
            <a:spLocks noChangeArrowheads="1"/>
          </p:cNvSpPr>
          <p:nvPr/>
        </p:nvSpPr>
        <p:spPr bwMode="auto">
          <a:xfrm>
            <a:off x="8375650" y="8"/>
            <a:ext cx="704039"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100D00"/>
                </a:solidFill>
                <a:effectLst/>
                <a:uLnTx/>
                <a:uFillTx/>
                <a:latin typeface="Arial" pitchFamily="-105" charset="0"/>
                <a:ea typeface="Arial" pitchFamily="-105" charset="0"/>
                <a:cs typeface="Arial" pitchFamily="-105" charset="0"/>
              </a:rPr>
              <a:t>391</a:t>
            </a:r>
            <a:endParaRPr kumimoji="0" lang="en-US" sz="2400" b="1" i="0" u="none" strike="noStrike" kern="1200" cap="none" spc="0" normalizeH="0" baseline="0" noProof="0" dirty="0">
              <a:ln>
                <a:noFill/>
              </a:ln>
              <a:solidFill>
                <a:srgbClr val="100D00"/>
              </a:solidFill>
              <a:effectLst/>
              <a:uLnTx/>
              <a:uFillTx/>
              <a:latin typeface="Arial" pitchFamily="-105" charset="0"/>
              <a:ea typeface="Arial" pitchFamily="-105" charset="0"/>
              <a:cs typeface="Arial" pitchFamily="-105" charset="0"/>
            </a:endParaRPr>
          </a:p>
        </p:txBody>
      </p:sp>
      <p:sp>
        <p:nvSpPr>
          <p:cNvPr id="5" name="Text Box 6"/>
          <p:cNvSpPr txBox="1">
            <a:spLocks noChangeArrowheads="1"/>
          </p:cNvSpPr>
          <p:nvPr/>
        </p:nvSpPr>
        <p:spPr bwMode="auto">
          <a:xfrm>
            <a:off x="8305800" y="376245"/>
            <a:ext cx="815480"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100D00"/>
                </a:solidFill>
                <a:effectLst/>
                <a:uLnTx/>
                <a:uFillTx/>
                <a:latin typeface="Arial" pitchFamily="-105" charset="0"/>
                <a:ea typeface="Arial" pitchFamily="-105" charset="0"/>
                <a:cs typeface="Arial" pitchFamily="-105" charset="0"/>
              </a:rPr>
              <a:t>P </a:t>
            </a:r>
            <a:r>
              <a:rPr kumimoji="0" lang="ar-IQ" sz="2400" b="1" i="0" u="none" strike="noStrike" kern="1200" cap="none" spc="0" normalizeH="0" baseline="0" noProof="0" dirty="0">
                <a:ln>
                  <a:noFill/>
                </a:ln>
                <a:solidFill>
                  <a:srgbClr val="100D00"/>
                </a:solidFill>
                <a:effectLst/>
                <a:uLnTx/>
                <a:uFillTx/>
                <a:latin typeface="Arial" pitchFamily="-105" charset="0"/>
                <a:ea typeface="Arial" pitchFamily="-105" charset="0"/>
                <a:cs typeface="Arial" pitchFamily="-105" charset="0"/>
              </a:rPr>
              <a:t>14</a:t>
            </a:r>
            <a:endParaRPr kumimoji="0" lang="en-US" sz="2400" b="1" i="0" u="none" strike="noStrike" kern="1200" cap="none" spc="0" normalizeH="0" baseline="0" noProof="0" dirty="0">
              <a:ln>
                <a:noFill/>
              </a:ln>
              <a:solidFill>
                <a:srgbClr val="100D00"/>
              </a:solidFill>
              <a:effectLst/>
              <a:uLnTx/>
              <a:uFillTx/>
              <a:latin typeface="Arial" pitchFamily="-105" charset="0"/>
              <a:ea typeface="Arial" pitchFamily="-105" charset="0"/>
              <a:cs typeface="Arial" pitchFamily="-105" charset="0"/>
            </a:endParaRPr>
          </a:p>
        </p:txBody>
      </p:sp>
    </p:spTree>
    <p:extLst>
      <p:ext uri="{BB962C8B-B14F-4D97-AF65-F5344CB8AC3E}">
        <p14:creationId xmlns:p14="http://schemas.microsoft.com/office/powerpoint/2010/main" val="220478150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to="" calcmode="lin" valueType="num">
                                      <p:cBhvr>
                                        <p:cTn id="7" dur="1" fill="hold"/>
                                        <p:tgtEl>
                                          <p:spTgt spid="4915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9155">
                                            <p:txEl>
                                              <p:pRg st="1" end="1"/>
                                            </p:txEl>
                                          </p:spTgt>
                                        </p:tgtEl>
                                        <p:attrNameLst>
                                          <p:attrName>style.visibility</p:attrName>
                                        </p:attrNameLst>
                                      </p:cBhvr>
                                      <p:to>
                                        <p:strVal val="visible"/>
                                      </p:to>
                                    </p:set>
                                    <p:anim to="" calcmode="lin" valueType="num">
                                      <p:cBhvr>
                                        <p:cTn id="12" dur="1" fill="hold"/>
                                        <p:tgtEl>
                                          <p:spTgt spid="49155">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9155">
                                            <p:txEl>
                                              <p:pRg st="2" end="2"/>
                                            </p:txEl>
                                          </p:spTgt>
                                        </p:tgtEl>
                                        <p:attrNameLst>
                                          <p:attrName>style.visibility</p:attrName>
                                        </p:attrNameLst>
                                      </p:cBhvr>
                                      <p:to>
                                        <p:strVal val="visible"/>
                                      </p:to>
                                    </p:set>
                                    <p:anim to="" calcmode="lin" valueType="num">
                                      <p:cBhvr>
                                        <p:cTn id="17" dur="1" fill="hold"/>
                                        <p:tgtEl>
                                          <p:spTgt spid="49155">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9155">
                                            <p:txEl>
                                              <p:pRg st="3" end="3"/>
                                            </p:txEl>
                                          </p:spTgt>
                                        </p:tgtEl>
                                        <p:attrNameLst>
                                          <p:attrName>style.visibility</p:attrName>
                                        </p:attrNameLst>
                                      </p:cBhvr>
                                      <p:to>
                                        <p:strVal val="visible"/>
                                      </p:to>
                                    </p:set>
                                    <p:anim to="" calcmode="lin" valueType="num">
                                      <p:cBhvr>
                                        <p:cTn id="22" dur="1" fill="hold"/>
                                        <p:tgtEl>
                                          <p:spTgt spid="49155">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9155">
                                            <p:txEl>
                                              <p:pRg st="4" end="4"/>
                                            </p:txEl>
                                          </p:spTgt>
                                        </p:tgtEl>
                                        <p:attrNameLst>
                                          <p:attrName>style.visibility</p:attrName>
                                        </p:attrNameLst>
                                      </p:cBhvr>
                                      <p:to>
                                        <p:strVal val="visible"/>
                                      </p:to>
                                    </p:set>
                                    <p:anim to="" calcmode="lin" valueType="num">
                                      <p:cBhvr>
                                        <p:cTn id="27" dur="1" fill="hold"/>
                                        <p:tgtEl>
                                          <p:spTgt spid="49155">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9155">
                                            <p:txEl>
                                              <p:pRg st="5" end="5"/>
                                            </p:txEl>
                                          </p:spTgt>
                                        </p:tgtEl>
                                        <p:attrNameLst>
                                          <p:attrName>style.visibility</p:attrName>
                                        </p:attrNameLst>
                                      </p:cBhvr>
                                      <p:to>
                                        <p:strVal val="visible"/>
                                      </p:to>
                                    </p:set>
                                    <p:anim to="" calcmode="lin" valueType="num">
                                      <p:cBhvr>
                                        <p:cTn id="32" dur="1" fill="hold"/>
                                        <p:tgtEl>
                                          <p:spTgt spid="49155">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a:xfrm>
            <a:off x="0" y="0"/>
            <a:ext cx="8229600" cy="838200"/>
          </a:xfrm>
          <a:solidFill>
            <a:schemeClr val="tx1"/>
          </a:solidFill>
        </p:spPr>
        <p:txBody>
          <a:bodyPr/>
          <a:lstStyle/>
          <a:p>
            <a:pPr eaLnBrk="1" hangingPunct="1"/>
            <a:r>
              <a:rPr lang="ar-IQ" sz="4000" b="1" dirty="0">
                <a:solidFill>
                  <a:schemeClr val="bg1"/>
                </a:solidFill>
                <a:latin typeface="Arial" charset="0"/>
              </a:rPr>
              <a:t>نصائح لتفسير المزامير </a:t>
            </a:r>
            <a:endParaRPr lang="en-US" sz="4000" b="1" dirty="0">
              <a:solidFill>
                <a:schemeClr val="bg1"/>
              </a:solidFill>
              <a:latin typeface="Arial" charset="0"/>
            </a:endParaRPr>
          </a:p>
        </p:txBody>
      </p:sp>
      <p:sp>
        <p:nvSpPr>
          <p:cNvPr id="49155" name="Rectangle 3"/>
          <p:cNvSpPr>
            <a:spLocks noGrp="1" noChangeArrowheads="1"/>
          </p:cNvSpPr>
          <p:nvPr>
            <p:ph idx="1"/>
          </p:nvPr>
        </p:nvSpPr>
        <p:spPr>
          <a:xfrm>
            <a:off x="304800" y="914407"/>
            <a:ext cx="8839200" cy="1290639"/>
          </a:xfrm>
        </p:spPr>
        <p:txBody>
          <a:bodyPr/>
          <a:lstStyle/>
          <a:p>
            <a:pPr marL="0" indent="0" eaLnBrk="1" hangingPunct="1">
              <a:lnSpc>
                <a:spcPct val="90000"/>
              </a:lnSpc>
              <a:spcBef>
                <a:spcPct val="50000"/>
              </a:spcBef>
              <a:buClr>
                <a:srgbClr val="100D00"/>
              </a:buClr>
              <a:buNone/>
            </a:pPr>
            <a:r>
              <a:rPr lang="en-US" sz="2800" b="1" dirty="0">
                <a:solidFill>
                  <a:srgbClr val="100D00"/>
                </a:solidFill>
                <a:latin typeface="Arial" charset="0"/>
              </a:rPr>
              <a:t> .</a:t>
            </a:r>
            <a:r>
              <a:rPr lang="ar-IQ" sz="2800" b="1" dirty="0">
                <a:solidFill>
                  <a:srgbClr val="100D00"/>
                </a:solidFill>
                <a:latin typeface="Arial" charset="0"/>
              </a:rPr>
              <a:t>ك- اقرأ </a:t>
            </a:r>
            <a:r>
              <a:rPr lang="ar-IQ" sz="2800" b="1" dirty="0" err="1">
                <a:solidFill>
                  <a:srgbClr val="100D00"/>
                </a:solidFill>
                <a:latin typeface="Arial" charset="0"/>
              </a:rPr>
              <a:t>المزامبر</a:t>
            </a:r>
            <a:r>
              <a:rPr lang="ar-IQ" sz="2800" b="1" dirty="0">
                <a:solidFill>
                  <a:srgbClr val="100D00"/>
                </a:solidFill>
                <a:latin typeface="Arial" charset="0"/>
              </a:rPr>
              <a:t> </a:t>
            </a:r>
            <a:r>
              <a:rPr lang="ar-IQ" sz="2800" b="1" dirty="0" err="1">
                <a:solidFill>
                  <a:srgbClr val="100D00"/>
                </a:solidFill>
                <a:latin typeface="Arial" charset="0"/>
              </a:rPr>
              <a:t>ييطأ</a:t>
            </a:r>
            <a:r>
              <a:rPr lang="ar-IQ" sz="2800" b="1" dirty="0">
                <a:solidFill>
                  <a:srgbClr val="100D00"/>
                </a:solidFill>
                <a:latin typeface="Arial" charset="0"/>
              </a:rPr>
              <a:t> ( لبس كما في القراءة اليومية )  </a:t>
            </a:r>
          </a:p>
          <a:p>
            <a:pPr marL="0" indent="0" eaLnBrk="1" hangingPunct="1">
              <a:lnSpc>
                <a:spcPct val="90000"/>
              </a:lnSpc>
              <a:spcBef>
                <a:spcPct val="50000"/>
              </a:spcBef>
              <a:buClr>
                <a:srgbClr val="100D00"/>
              </a:buClr>
              <a:buNone/>
            </a:pPr>
            <a:r>
              <a:rPr lang="ar-IQ" sz="2800" b="1" dirty="0">
                <a:solidFill>
                  <a:srgbClr val="100D00"/>
                </a:solidFill>
                <a:latin typeface="Arial" charset="0"/>
              </a:rPr>
              <a:t>ل- ارسم المسار العاطفي للمزمور                            </a:t>
            </a:r>
            <a:r>
              <a:rPr lang="en-US" sz="2800" b="1" dirty="0">
                <a:solidFill>
                  <a:srgbClr val="100D00"/>
                </a:solidFill>
                <a:latin typeface="Arial" charset="0"/>
              </a:rPr>
              <a:t>.</a:t>
            </a:r>
          </a:p>
        </p:txBody>
      </p:sp>
      <p:sp>
        <p:nvSpPr>
          <p:cNvPr id="49158" name="Text Box 6"/>
          <p:cNvSpPr txBox="1">
            <a:spLocks noChangeArrowheads="1"/>
          </p:cNvSpPr>
          <p:nvPr/>
        </p:nvSpPr>
        <p:spPr bwMode="auto">
          <a:xfrm>
            <a:off x="8375650" y="8"/>
            <a:ext cx="698178"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100D00"/>
                </a:solidFill>
                <a:effectLst/>
                <a:uLnTx/>
                <a:uFillTx/>
                <a:latin typeface="Arial" pitchFamily="-105" charset="0"/>
                <a:ea typeface="Arial" pitchFamily="-105" charset="0"/>
                <a:cs typeface="Arial" pitchFamily="-105" charset="0"/>
              </a:rPr>
              <a:t>391</a:t>
            </a:r>
          </a:p>
        </p:txBody>
      </p:sp>
      <p:sp>
        <p:nvSpPr>
          <p:cNvPr id="5" name="Text Box 6"/>
          <p:cNvSpPr txBox="1">
            <a:spLocks noChangeArrowheads="1"/>
          </p:cNvSpPr>
          <p:nvPr/>
        </p:nvSpPr>
        <p:spPr bwMode="auto">
          <a:xfrm>
            <a:off x="8305800" y="376245"/>
            <a:ext cx="812242"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100D00"/>
                </a:solidFill>
                <a:effectLst/>
                <a:uLnTx/>
                <a:uFillTx/>
                <a:latin typeface="Arial" pitchFamily="-105" charset="0"/>
                <a:ea typeface="Arial" pitchFamily="-105" charset="0"/>
                <a:cs typeface="Arial" pitchFamily="-105" charset="0"/>
              </a:rPr>
              <a:t>P 14</a:t>
            </a:r>
          </a:p>
        </p:txBody>
      </p:sp>
      <p:sp>
        <p:nvSpPr>
          <p:cNvPr id="6" name="Text Box 6"/>
          <p:cNvSpPr txBox="1">
            <a:spLocks noChangeArrowheads="1"/>
          </p:cNvSpPr>
          <p:nvPr/>
        </p:nvSpPr>
        <p:spPr bwMode="auto">
          <a:xfrm>
            <a:off x="1055688" y="2060584"/>
            <a:ext cx="1826141"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100D00"/>
                </a:solidFill>
                <a:effectLst/>
                <a:uLnTx/>
                <a:uFillTx/>
                <a:latin typeface="Arial" pitchFamily="-105" charset="0"/>
                <a:ea typeface="Arial" pitchFamily="-105" charset="0"/>
                <a:cs typeface="Arial" pitchFamily="-105" charset="0"/>
              </a:rPr>
              <a:t> </a:t>
            </a:r>
            <a:r>
              <a:rPr kumimoji="0" lang="ar-IQ" sz="2400" b="1" i="0" u="none" strike="noStrike" kern="1200" cap="none" spc="0" normalizeH="0" baseline="0" noProof="0" dirty="0">
                <a:ln>
                  <a:noFill/>
                </a:ln>
                <a:solidFill>
                  <a:srgbClr val="100D00"/>
                </a:solidFill>
                <a:effectLst/>
                <a:uLnTx/>
                <a:uFillTx/>
                <a:latin typeface="Arial" pitchFamily="-105" charset="0"/>
                <a:ea typeface="Arial" pitchFamily="-105" charset="0"/>
                <a:cs typeface="Arial" pitchFamily="-105" charset="0"/>
              </a:rPr>
              <a:t>مثلا مزمور 77</a:t>
            </a:r>
            <a:endParaRPr kumimoji="0" lang="en-US" sz="2400" b="1" i="0" u="none" strike="noStrike" kern="1200" cap="none" spc="0" normalizeH="0" baseline="0" noProof="0" dirty="0">
              <a:ln>
                <a:noFill/>
              </a:ln>
              <a:solidFill>
                <a:srgbClr val="100D00"/>
              </a:solidFill>
              <a:effectLst/>
              <a:uLnTx/>
              <a:uFillTx/>
              <a:latin typeface="Arial" pitchFamily="-105" charset="0"/>
              <a:ea typeface="Arial" pitchFamily="-105" charset="0"/>
              <a:cs typeface="Arial" pitchFamily="-105" charset="0"/>
            </a:endParaRPr>
          </a:p>
        </p:txBody>
      </p:sp>
      <p:sp>
        <p:nvSpPr>
          <p:cNvPr id="7" name="Text Box 6"/>
          <p:cNvSpPr txBox="1">
            <a:spLocks noChangeArrowheads="1"/>
          </p:cNvSpPr>
          <p:nvPr/>
        </p:nvSpPr>
        <p:spPr bwMode="auto">
          <a:xfrm>
            <a:off x="1258900" y="6064258"/>
            <a:ext cx="1337226"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100D00"/>
                </a:solidFill>
                <a:effectLst/>
                <a:uLnTx/>
                <a:uFillTx/>
                <a:latin typeface="Arial" pitchFamily="-105" charset="0"/>
                <a:ea typeface="Arial" pitchFamily="-105" charset="0"/>
                <a:cs typeface="Arial" pitchFamily="-105" charset="0"/>
              </a:rPr>
              <a:t>77: 1- 3 </a:t>
            </a:r>
            <a:endParaRPr kumimoji="0" lang="en-US" sz="2400" b="1" i="0" u="none" strike="noStrike" kern="1200" cap="none" spc="0" normalizeH="0" baseline="0" noProof="0" dirty="0">
              <a:ln>
                <a:noFill/>
              </a:ln>
              <a:solidFill>
                <a:srgbClr val="100D00"/>
              </a:solidFill>
              <a:effectLst/>
              <a:uLnTx/>
              <a:uFillTx/>
              <a:latin typeface="Arial" pitchFamily="-105" charset="0"/>
              <a:ea typeface="Arial" pitchFamily="-105" charset="0"/>
              <a:cs typeface="Arial" pitchFamily="-105" charset="0"/>
            </a:endParaRPr>
          </a:p>
        </p:txBody>
      </p:sp>
      <p:sp>
        <p:nvSpPr>
          <p:cNvPr id="8" name="Text Box 6"/>
          <p:cNvSpPr txBox="1">
            <a:spLocks noChangeArrowheads="1"/>
          </p:cNvSpPr>
          <p:nvPr/>
        </p:nvSpPr>
        <p:spPr bwMode="auto">
          <a:xfrm>
            <a:off x="3262325" y="6064258"/>
            <a:ext cx="1252266"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100D00"/>
                </a:solidFill>
                <a:effectLst/>
                <a:uLnTx/>
                <a:uFillTx/>
                <a:latin typeface="Arial" pitchFamily="-105" charset="0"/>
                <a:ea typeface="Arial" pitchFamily="-105" charset="0"/>
                <a:cs typeface="Arial" pitchFamily="-105" charset="0"/>
              </a:rPr>
              <a:t>77 :9- 4</a:t>
            </a:r>
            <a:endParaRPr kumimoji="0" lang="en-US" sz="2400" b="1" i="0" u="none" strike="noStrike" kern="1200" cap="none" spc="0" normalizeH="0" baseline="0" noProof="0" dirty="0">
              <a:ln>
                <a:noFill/>
              </a:ln>
              <a:solidFill>
                <a:srgbClr val="100D00"/>
              </a:solidFill>
              <a:effectLst/>
              <a:uLnTx/>
              <a:uFillTx/>
              <a:latin typeface="Arial" pitchFamily="-105" charset="0"/>
              <a:ea typeface="Arial" pitchFamily="-105" charset="0"/>
              <a:cs typeface="Arial" pitchFamily="-105" charset="0"/>
            </a:endParaRPr>
          </a:p>
        </p:txBody>
      </p:sp>
      <p:sp>
        <p:nvSpPr>
          <p:cNvPr id="9" name="Text Box 6"/>
          <p:cNvSpPr txBox="1">
            <a:spLocks noChangeArrowheads="1"/>
          </p:cNvSpPr>
          <p:nvPr/>
        </p:nvSpPr>
        <p:spPr bwMode="auto">
          <a:xfrm>
            <a:off x="5264153" y="6064258"/>
            <a:ext cx="1064715"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100D00"/>
                </a:solidFill>
                <a:effectLst/>
                <a:uLnTx/>
                <a:uFillTx/>
                <a:latin typeface="Arial" pitchFamily="-105" charset="0"/>
                <a:ea typeface="Arial" pitchFamily="-105" charset="0"/>
                <a:cs typeface="Arial" pitchFamily="-105" charset="0"/>
              </a:rPr>
              <a:t>77 :10</a:t>
            </a:r>
            <a:endParaRPr kumimoji="0" lang="en-US" sz="2400" b="1" i="0" u="none" strike="noStrike" kern="1200" cap="none" spc="0" normalizeH="0" baseline="0" noProof="0" dirty="0">
              <a:ln>
                <a:noFill/>
              </a:ln>
              <a:solidFill>
                <a:srgbClr val="100D00"/>
              </a:solidFill>
              <a:effectLst/>
              <a:uLnTx/>
              <a:uFillTx/>
              <a:latin typeface="Arial" pitchFamily="-105" charset="0"/>
              <a:ea typeface="Arial" pitchFamily="-105" charset="0"/>
              <a:cs typeface="Arial" pitchFamily="-105" charset="0"/>
            </a:endParaRPr>
          </a:p>
        </p:txBody>
      </p:sp>
      <p:sp>
        <p:nvSpPr>
          <p:cNvPr id="10" name="Text Box 6"/>
          <p:cNvSpPr txBox="1">
            <a:spLocks noChangeArrowheads="1"/>
          </p:cNvSpPr>
          <p:nvPr/>
        </p:nvSpPr>
        <p:spPr bwMode="auto">
          <a:xfrm>
            <a:off x="7164389" y="6064258"/>
            <a:ext cx="1683474"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400" b="1" i="0" u="none" strike="noStrike" kern="1200" cap="none" spc="0" normalizeH="0" baseline="0" noProof="0" dirty="0">
                <a:ln>
                  <a:noFill/>
                </a:ln>
                <a:solidFill>
                  <a:srgbClr val="100D00"/>
                </a:solidFill>
                <a:effectLst/>
                <a:uLnTx/>
                <a:uFillTx/>
                <a:latin typeface="Arial" pitchFamily="-105" charset="0"/>
                <a:ea typeface="Arial" pitchFamily="-105" charset="0"/>
                <a:cs typeface="Arial" pitchFamily="-105" charset="0"/>
              </a:rPr>
              <a:t>77 :11 -20 </a:t>
            </a:r>
            <a:endParaRPr kumimoji="0" lang="en-US" sz="2400" b="1" i="0" u="none" strike="noStrike" kern="1200" cap="none" spc="0" normalizeH="0" baseline="0" noProof="0" dirty="0">
              <a:ln>
                <a:noFill/>
              </a:ln>
              <a:solidFill>
                <a:srgbClr val="100D00"/>
              </a:solidFill>
              <a:effectLst/>
              <a:uLnTx/>
              <a:uFillTx/>
              <a:latin typeface="Arial" pitchFamily="-105" charset="0"/>
              <a:ea typeface="Arial" pitchFamily="-105" charset="0"/>
              <a:cs typeface="Arial" pitchFamily="-105" charset="0"/>
            </a:endParaRPr>
          </a:p>
        </p:txBody>
      </p:sp>
      <p:sp>
        <p:nvSpPr>
          <p:cNvPr id="11" name="Text Box 6"/>
          <p:cNvSpPr txBox="1">
            <a:spLocks noChangeArrowheads="1"/>
          </p:cNvSpPr>
          <p:nvPr/>
        </p:nvSpPr>
        <p:spPr bwMode="auto">
          <a:xfrm>
            <a:off x="1116014" y="2636837"/>
            <a:ext cx="2194832" cy="400110"/>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IQ" sz="2000" b="1" i="1" u="none" strike="noStrike" kern="1200" cap="none" spc="0" normalizeH="0" baseline="0" noProof="0" dirty="0">
                <a:ln>
                  <a:noFill/>
                </a:ln>
                <a:solidFill>
                  <a:srgbClr val="100D00"/>
                </a:solidFill>
                <a:effectLst/>
                <a:uLnTx/>
                <a:uFillTx/>
                <a:latin typeface="Arial" pitchFamily="-105" charset="0"/>
                <a:ea typeface="Arial" pitchFamily="-105" charset="0"/>
                <a:cs typeface="Arial" pitchFamily="-105" charset="0"/>
              </a:rPr>
              <a:t>هل يبدا </a:t>
            </a:r>
            <a:r>
              <a:rPr kumimoji="0" lang="ar-IQ" sz="2000" b="1" i="1" u="none" strike="noStrike" kern="1200" cap="none" spc="0" normalizeH="0" baseline="0" noProof="0" dirty="0" err="1">
                <a:ln>
                  <a:noFill/>
                </a:ln>
                <a:solidFill>
                  <a:srgbClr val="100D00"/>
                </a:solidFill>
                <a:effectLst/>
                <a:uLnTx/>
                <a:uFillTx/>
                <a:latin typeface="Arial" pitchFamily="-105" charset="0"/>
                <a:ea typeface="Arial" pitchFamily="-105" charset="0"/>
                <a:cs typeface="Arial" pitchFamily="-105" charset="0"/>
              </a:rPr>
              <a:t>عالبآ</a:t>
            </a:r>
            <a:r>
              <a:rPr kumimoji="0" lang="ar-IQ" sz="2000" b="1" i="1" u="none" strike="noStrike" kern="1200" cap="none" spc="0" normalizeH="0" baseline="0" noProof="0" dirty="0">
                <a:ln>
                  <a:noFill/>
                </a:ln>
                <a:solidFill>
                  <a:srgbClr val="100D00"/>
                </a:solidFill>
                <a:effectLst/>
                <a:uLnTx/>
                <a:uFillTx/>
                <a:latin typeface="Arial" pitchFamily="-105" charset="0"/>
                <a:ea typeface="Arial" pitchFamily="-105" charset="0"/>
                <a:cs typeface="Arial" pitchFamily="-105" charset="0"/>
              </a:rPr>
              <a:t> ام منخفض</a:t>
            </a:r>
            <a:endParaRPr kumimoji="0" lang="en-US" sz="2000" b="1" i="1" u="none" strike="noStrike" kern="1200" cap="none" spc="0" normalizeH="0" baseline="0" noProof="0" dirty="0">
              <a:ln>
                <a:noFill/>
              </a:ln>
              <a:solidFill>
                <a:srgbClr val="100D00"/>
              </a:solidFill>
              <a:effectLst/>
              <a:uLnTx/>
              <a:uFillTx/>
              <a:latin typeface="Arial" pitchFamily="-105" charset="0"/>
              <a:ea typeface="Arial" pitchFamily="-105" charset="0"/>
              <a:cs typeface="Arial" pitchFamily="-105" charset="0"/>
            </a:endParaRPr>
          </a:p>
        </p:txBody>
      </p:sp>
      <p:sp>
        <p:nvSpPr>
          <p:cNvPr id="2" name="Freeform 1"/>
          <p:cNvSpPr/>
          <p:nvPr/>
        </p:nvSpPr>
        <p:spPr>
          <a:xfrm>
            <a:off x="1462088" y="4521209"/>
            <a:ext cx="1892300" cy="347663"/>
          </a:xfrm>
          <a:custGeom>
            <a:avLst/>
            <a:gdLst>
              <a:gd name="connsiteX0" fmla="*/ 0 w 1892895"/>
              <a:gd name="connsiteY0" fmla="*/ 83871 h 347468"/>
              <a:gd name="connsiteX1" fmla="*/ 107823 w 1892895"/>
              <a:gd name="connsiteY1" fmla="*/ 59908 h 347468"/>
              <a:gd name="connsiteX2" fmla="*/ 191686 w 1892895"/>
              <a:gd name="connsiteY2" fmla="*/ 35945 h 347468"/>
              <a:gd name="connsiteX3" fmla="*/ 275548 w 1892895"/>
              <a:gd name="connsiteY3" fmla="*/ 0 h 347468"/>
              <a:gd name="connsiteX4" fmla="*/ 323470 w 1892895"/>
              <a:gd name="connsiteY4" fmla="*/ 11982 h 347468"/>
              <a:gd name="connsiteX5" fmla="*/ 347430 w 1892895"/>
              <a:gd name="connsiteY5" fmla="*/ 47927 h 347468"/>
              <a:gd name="connsiteX6" fmla="*/ 407332 w 1892895"/>
              <a:gd name="connsiteY6" fmla="*/ 107835 h 347468"/>
              <a:gd name="connsiteX7" fmla="*/ 479214 w 1892895"/>
              <a:gd name="connsiteY7" fmla="*/ 167743 h 347468"/>
              <a:gd name="connsiteX8" fmla="*/ 539116 w 1892895"/>
              <a:gd name="connsiteY8" fmla="*/ 275578 h 347468"/>
              <a:gd name="connsiteX9" fmla="*/ 563077 w 1892895"/>
              <a:gd name="connsiteY9" fmla="*/ 311523 h 347468"/>
              <a:gd name="connsiteX10" fmla="*/ 634959 w 1892895"/>
              <a:gd name="connsiteY10" fmla="*/ 347468 h 347468"/>
              <a:gd name="connsiteX11" fmla="*/ 802684 w 1892895"/>
              <a:gd name="connsiteY11" fmla="*/ 323505 h 347468"/>
              <a:gd name="connsiteX12" fmla="*/ 850605 w 1892895"/>
              <a:gd name="connsiteY12" fmla="*/ 263596 h 347468"/>
              <a:gd name="connsiteX13" fmla="*/ 874566 w 1892895"/>
              <a:gd name="connsiteY13" fmla="*/ 215670 h 347468"/>
              <a:gd name="connsiteX14" fmla="*/ 898526 w 1892895"/>
              <a:gd name="connsiteY14" fmla="*/ 191706 h 347468"/>
              <a:gd name="connsiteX15" fmla="*/ 1006350 w 1892895"/>
              <a:gd name="connsiteY15" fmla="*/ 131798 h 347468"/>
              <a:gd name="connsiteX16" fmla="*/ 1221996 w 1892895"/>
              <a:gd name="connsiteY16" fmla="*/ 143780 h 347468"/>
              <a:gd name="connsiteX17" fmla="*/ 1293878 w 1892895"/>
              <a:gd name="connsiteY17" fmla="*/ 167743 h 347468"/>
              <a:gd name="connsiteX18" fmla="*/ 1365760 w 1892895"/>
              <a:gd name="connsiteY18" fmla="*/ 179725 h 347468"/>
              <a:gd name="connsiteX19" fmla="*/ 1449622 w 1892895"/>
              <a:gd name="connsiteY19" fmla="*/ 251615 h 347468"/>
              <a:gd name="connsiteX20" fmla="*/ 1485563 w 1892895"/>
              <a:gd name="connsiteY20" fmla="*/ 299541 h 347468"/>
              <a:gd name="connsiteX21" fmla="*/ 1557445 w 1892895"/>
              <a:gd name="connsiteY21" fmla="*/ 323505 h 347468"/>
              <a:gd name="connsiteX22" fmla="*/ 1892895 w 1892895"/>
              <a:gd name="connsiteY22" fmla="*/ 323505 h 34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92895" h="347468">
                <a:moveTo>
                  <a:pt x="0" y="83871"/>
                </a:moveTo>
                <a:cubicBezTo>
                  <a:pt x="129736" y="62247"/>
                  <a:pt x="25236" y="83506"/>
                  <a:pt x="107823" y="59908"/>
                </a:cubicBezTo>
                <a:cubicBezTo>
                  <a:pt x="125744" y="54787"/>
                  <a:pt x="172531" y="45524"/>
                  <a:pt x="191686" y="35945"/>
                </a:cubicBezTo>
                <a:cubicBezTo>
                  <a:pt x="274420" y="-5426"/>
                  <a:pt x="175816" y="24937"/>
                  <a:pt x="275548" y="0"/>
                </a:cubicBezTo>
                <a:cubicBezTo>
                  <a:pt x="291522" y="3994"/>
                  <a:pt x="309770" y="2848"/>
                  <a:pt x="323470" y="11982"/>
                </a:cubicBezTo>
                <a:cubicBezTo>
                  <a:pt x="335451" y="19970"/>
                  <a:pt x="337948" y="37090"/>
                  <a:pt x="347430" y="47927"/>
                </a:cubicBezTo>
                <a:cubicBezTo>
                  <a:pt x="366025" y="69180"/>
                  <a:pt x="387365" y="87866"/>
                  <a:pt x="407332" y="107835"/>
                </a:cubicBezTo>
                <a:cubicBezTo>
                  <a:pt x="453455" y="153963"/>
                  <a:pt x="429175" y="134380"/>
                  <a:pt x="479214" y="167743"/>
                </a:cubicBezTo>
                <a:cubicBezTo>
                  <a:pt x="500302" y="231009"/>
                  <a:pt x="484190" y="193180"/>
                  <a:pt x="539116" y="275578"/>
                </a:cubicBezTo>
                <a:cubicBezTo>
                  <a:pt x="547103" y="287560"/>
                  <a:pt x="549416" y="306969"/>
                  <a:pt x="563077" y="311523"/>
                </a:cubicBezTo>
                <a:cubicBezTo>
                  <a:pt x="612678" y="328059"/>
                  <a:pt x="588511" y="316499"/>
                  <a:pt x="634959" y="347468"/>
                </a:cubicBezTo>
                <a:cubicBezTo>
                  <a:pt x="690867" y="339480"/>
                  <a:pt x="747710" y="336442"/>
                  <a:pt x="802684" y="323505"/>
                </a:cubicBezTo>
                <a:cubicBezTo>
                  <a:pt x="845573" y="313412"/>
                  <a:pt x="837195" y="294890"/>
                  <a:pt x="850605" y="263596"/>
                </a:cubicBezTo>
                <a:cubicBezTo>
                  <a:pt x="857640" y="247179"/>
                  <a:pt x="864659" y="230532"/>
                  <a:pt x="874566" y="215670"/>
                </a:cubicBezTo>
                <a:cubicBezTo>
                  <a:pt x="880831" y="206271"/>
                  <a:pt x="889490" y="198484"/>
                  <a:pt x="898526" y="191706"/>
                </a:cubicBezTo>
                <a:cubicBezTo>
                  <a:pt x="964435" y="142268"/>
                  <a:pt x="950315" y="150478"/>
                  <a:pt x="1006350" y="131798"/>
                </a:cubicBezTo>
                <a:cubicBezTo>
                  <a:pt x="1078232" y="135792"/>
                  <a:pt x="1150559" y="134849"/>
                  <a:pt x="1221996" y="143780"/>
                </a:cubicBezTo>
                <a:cubicBezTo>
                  <a:pt x="1247058" y="146913"/>
                  <a:pt x="1268965" y="163590"/>
                  <a:pt x="1293878" y="167743"/>
                </a:cubicBezTo>
                <a:lnTo>
                  <a:pt x="1365760" y="179725"/>
                </a:lnTo>
                <a:cubicBezTo>
                  <a:pt x="1403638" y="208137"/>
                  <a:pt x="1419586" y="216569"/>
                  <a:pt x="1449622" y="251615"/>
                </a:cubicBezTo>
                <a:cubicBezTo>
                  <a:pt x="1462617" y="266777"/>
                  <a:pt x="1468949" y="288464"/>
                  <a:pt x="1485563" y="299541"/>
                </a:cubicBezTo>
                <a:cubicBezTo>
                  <a:pt x="1506577" y="313552"/>
                  <a:pt x="1532188" y="323505"/>
                  <a:pt x="1557445" y="323505"/>
                </a:cubicBezTo>
                <a:lnTo>
                  <a:pt x="1892895" y="323505"/>
                </a:lnTo>
              </a:path>
            </a:pathLst>
          </a:custGeom>
          <a:ln w="76200" cmpd="sng">
            <a:solidFill>
              <a:srgbClr val="800000"/>
            </a:solidFill>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Arial"/>
              <a:cs typeface="Arial"/>
            </a:endParaRPr>
          </a:p>
        </p:txBody>
      </p:sp>
      <p:sp>
        <p:nvSpPr>
          <p:cNvPr id="3" name="Freeform 2"/>
          <p:cNvSpPr/>
          <p:nvPr/>
        </p:nvSpPr>
        <p:spPr>
          <a:xfrm>
            <a:off x="3354400" y="4856172"/>
            <a:ext cx="1881187" cy="682625"/>
          </a:xfrm>
          <a:custGeom>
            <a:avLst/>
            <a:gdLst>
              <a:gd name="connsiteX0" fmla="*/ 0 w 1880915"/>
              <a:gd name="connsiteY0" fmla="*/ 0 h 682954"/>
              <a:gd name="connsiteX1" fmla="*/ 191686 w 1880915"/>
              <a:gd name="connsiteY1" fmla="*/ 35945 h 682954"/>
              <a:gd name="connsiteX2" fmla="*/ 227627 w 1880915"/>
              <a:gd name="connsiteY2" fmla="*/ 107835 h 682954"/>
              <a:gd name="connsiteX3" fmla="*/ 263568 w 1880915"/>
              <a:gd name="connsiteY3" fmla="*/ 143780 h 682954"/>
              <a:gd name="connsiteX4" fmla="*/ 287529 w 1880915"/>
              <a:gd name="connsiteY4" fmla="*/ 179725 h 682954"/>
              <a:gd name="connsiteX5" fmla="*/ 299509 w 1880915"/>
              <a:gd name="connsiteY5" fmla="*/ 227651 h 682954"/>
              <a:gd name="connsiteX6" fmla="*/ 347430 w 1880915"/>
              <a:gd name="connsiteY6" fmla="*/ 239633 h 682954"/>
              <a:gd name="connsiteX7" fmla="*/ 670900 w 1880915"/>
              <a:gd name="connsiteY7" fmla="*/ 251615 h 682954"/>
              <a:gd name="connsiteX8" fmla="*/ 658919 w 1880915"/>
              <a:gd name="connsiteY8" fmla="*/ 431340 h 682954"/>
              <a:gd name="connsiteX9" fmla="*/ 670900 w 1880915"/>
              <a:gd name="connsiteY9" fmla="*/ 551156 h 682954"/>
              <a:gd name="connsiteX10" fmla="*/ 730801 w 1880915"/>
              <a:gd name="connsiteY10" fmla="*/ 599083 h 682954"/>
              <a:gd name="connsiteX11" fmla="*/ 802683 w 1880915"/>
              <a:gd name="connsiteY11" fmla="*/ 658991 h 682954"/>
              <a:gd name="connsiteX12" fmla="*/ 850605 w 1880915"/>
              <a:gd name="connsiteY12" fmla="*/ 670973 h 682954"/>
              <a:gd name="connsiteX13" fmla="*/ 886546 w 1880915"/>
              <a:gd name="connsiteY13" fmla="*/ 682954 h 682954"/>
              <a:gd name="connsiteX14" fmla="*/ 958428 w 1880915"/>
              <a:gd name="connsiteY14" fmla="*/ 670973 h 682954"/>
              <a:gd name="connsiteX15" fmla="*/ 1054271 w 1880915"/>
              <a:gd name="connsiteY15" fmla="*/ 623046 h 682954"/>
              <a:gd name="connsiteX16" fmla="*/ 1545465 w 1880915"/>
              <a:gd name="connsiteY16" fmla="*/ 611064 h 682954"/>
              <a:gd name="connsiteX17" fmla="*/ 1880915 w 1880915"/>
              <a:gd name="connsiteY17" fmla="*/ 587101 h 682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0915" h="682954">
                <a:moveTo>
                  <a:pt x="0" y="0"/>
                </a:moveTo>
                <a:cubicBezTo>
                  <a:pt x="48907" y="4447"/>
                  <a:pt x="141680" y="222"/>
                  <a:pt x="191686" y="35945"/>
                </a:cubicBezTo>
                <a:cubicBezTo>
                  <a:pt x="227670" y="61651"/>
                  <a:pt x="206691" y="76428"/>
                  <a:pt x="227627" y="107835"/>
                </a:cubicBezTo>
                <a:cubicBezTo>
                  <a:pt x="237025" y="121933"/>
                  <a:pt x="252722" y="130763"/>
                  <a:pt x="263568" y="143780"/>
                </a:cubicBezTo>
                <a:cubicBezTo>
                  <a:pt x="272786" y="154843"/>
                  <a:pt x="279542" y="167743"/>
                  <a:pt x="287529" y="179725"/>
                </a:cubicBezTo>
                <a:cubicBezTo>
                  <a:pt x="291522" y="195700"/>
                  <a:pt x="287866" y="216006"/>
                  <a:pt x="299509" y="227651"/>
                </a:cubicBezTo>
                <a:cubicBezTo>
                  <a:pt x="311151" y="239294"/>
                  <a:pt x="330999" y="238573"/>
                  <a:pt x="347430" y="239633"/>
                </a:cubicBezTo>
                <a:cubicBezTo>
                  <a:pt x="455103" y="246581"/>
                  <a:pt x="563077" y="247621"/>
                  <a:pt x="670900" y="251615"/>
                </a:cubicBezTo>
                <a:cubicBezTo>
                  <a:pt x="666906" y="311523"/>
                  <a:pt x="658919" y="371299"/>
                  <a:pt x="658919" y="431340"/>
                </a:cubicBezTo>
                <a:cubicBezTo>
                  <a:pt x="658919" y="471478"/>
                  <a:pt x="661876" y="512046"/>
                  <a:pt x="670900" y="551156"/>
                </a:cubicBezTo>
                <a:cubicBezTo>
                  <a:pt x="681437" y="596821"/>
                  <a:pt x="699115" y="583238"/>
                  <a:pt x="730801" y="599083"/>
                </a:cubicBezTo>
                <a:cubicBezTo>
                  <a:pt x="899262" y="683323"/>
                  <a:pt x="617210" y="552995"/>
                  <a:pt x="802683" y="658991"/>
                </a:cubicBezTo>
                <a:cubicBezTo>
                  <a:pt x="816979" y="667161"/>
                  <a:pt x="834773" y="666449"/>
                  <a:pt x="850605" y="670973"/>
                </a:cubicBezTo>
                <a:cubicBezTo>
                  <a:pt x="862747" y="674443"/>
                  <a:pt x="874566" y="678960"/>
                  <a:pt x="886546" y="682954"/>
                </a:cubicBezTo>
                <a:cubicBezTo>
                  <a:pt x="910507" y="678960"/>
                  <a:pt x="935684" y="679503"/>
                  <a:pt x="958428" y="670973"/>
                </a:cubicBezTo>
                <a:cubicBezTo>
                  <a:pt x="1042246" y="639538"/>
                  <a:pt x="877767" y="627352"/>
                  <a:pt x="1054271" y="623046"/>
                </a:cubicBezTo>
                <a:lnTo>
                  <a:pt x="1545465" y="611064"/>
                </a:lnTo>
                <a:cubicBezTo>
                  <a:pt x="1700694" y="559316"/>
                  <a:pt x="1592090" y="587101"/>
                  <a:pt x="1880915" y="587101"/>
                </a:cubicBezTo>
              </a:path>
            </a:pathLst>
          </a:custGeom>
          <a:ln w="76200" cmpd="sng">
            <a:solidFill>
              <a:srgbClr val="800000"/>
            </a:solidFill>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Arial"/>
              <a:cs typeface="Arial"/>
            </a:endParaRPr>
          </a:p>
        </p:txBody>
      </p:sp>
      <p:sp>
        <p:nvSpPr>
          <p:cNvPr id="4" name="Freeform 3"/>
          <p:cNvSpPr/>
          <p:nvPr/>
        </p:nvSpPr>
        <p:spPr>
          <a:xfrm>
            <a:off x="5211775" y="5445125"/>
            <a:ext cx="1868487" cy="527051"/>
          </a:xfrm>
          <a:custGeom>
            <a:avLst/>
            <a:gdLst>
              <a:gd name="connsiteX0" fmla="*/ 0 w 1868934"/>
              <a:gd name="connsiteY0" fmla="*/ 11981 h 527192"/>
              <a:gd name="connsiteX1" fmla="*/ 119804 w 1868934"/>
              <a:gd name="connsiteY1" fmla="*/ 0 h 527192"/>
              <a:gd name="connsiteX2" fmla="*/ 407332 w 1868934"/>
              <a:gd name="connsiteY2" fmla="*/ 23963 h 527192"/>
              <a:gd name="connsiteX3" fmla="*/ 455253 w 1868934"/>
              <a:gd name="connsiteY3" fmla="*/ 35944 h 527192"/>
              <a:gd name="connsiteX4" fmla="*/ 467234 w 1868934"/>
              <a:gd name="connsiteY4" fmla="*/ 71889 h 527192"/>
              <a:gd name="connsiteX5" fmla="*/ 491194 w 1868934"/>
              <a:gd name="connsiteY5" fmla="*/ 287559 h 527192"/>
              <a:gd name="connsiteX6" fmla="*/ 527135 w 1868934"/>
              <a:gd name="connsiteY6" fmla="*/ 395394 h 527192"/>
              <a:gd name="connsiteX7" fmla="*/ 599017 w 1868934"/>
              <a:gd name="connsiteY7" fmla="*/ 443321 h 527192"/>
              <a:gd name="connsiteX8" fmla="*/ 706841 w 1868934"/>
              <a:gd name="connsiteY8" fmla="*/ 467284 h 527192"/>
              <a:gd name="connsiteX9" fmla="*/ 1198035 w 1868934"/>
              <a:gd name="connsiteY9" fmla="*/ 467284 h 527192"/>
              <a:gd name="connsiteX10" fmla="*/ 1293878 w 1868934"/>
              <a:gd name="connsiteY10" fmla="*/ 491247 h 527192"/>
              <a:gd name="connsiteX11" fmla="*/ 1389720 w 1868934"/>
              <a:gd name="connsiteY11" fmla="*/ 515211 h 527192"/>
              <a:gd name="connsiteX12" fmla="*/ 1437642 w 1868934"/>
              <a:gd name="connsiteY12" fmla="*/ 527192 h 527192"/>
              <a:gd name="connsiteX13" fmla="*/ 1785072 w 1868934"/>
              <a:gd name="connsiteY13" fmla="*/ 515211 h 527192"/>
              <a:gd name="connsiteX14" fmla="*/ 1797052 w 1868934"/>
              <a:gd name="connsiteY14" fmla="*/ 479266 h 527192"/>
              <a:gd name="connsiteX15" fmla="*/ 1868934 w 1868934"/>
              <a:gd name="connsiteY15" fmla="*/ 467284 h 52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8934" h="527192">
                <a:moveTo>
                  <a:pt x="0" y="11981"/>
                </a:moveTo>
                <a:cubicBezTo>
                  <a:pt x="39935" y="7987"/>
                  <a:pt x="79670" y="0"/>
                  <a:pt x="119804" y="0"/>
                </a:cubicBezTo>
                <a:cubicBezTo>
                  <a:pt x="222498" y="0"/>
                  <a:pt x="310732" y="4641"/>
                  <a:pt x="407332" y="23963"/>
                </a:cubicBezTo>
                <a:cubicBezTo>
                  <a:pt x="423478" y="27192"/>
                  <a:pt x="439279" y="31950"/>
                  <a:pt x="455253" y="35944"/>
                </a:cubicBezTo>
                <a:cubicBezTo>
                  <a:pt x="459247" y="47926"/>
                  <a:pt x="465448" y="59386"/>
                  <a:pt x="467234" y="71889"/>
                </a:cubicBezTo>
                <a:cubicBezTo>
                  <a:pt x="477462" y="143494"/>
                  <a:pt x="468323" y="218938"/>
                  <a:pt x="491194" y="287559"/>
                </a:cubicBezTo>
                <a:cubicBezTo>
                  <a:pt x="503174" y="323504"/>
                  <a:pt x="495611" y="374375"/>
                  <a:pt x="527135" y="395394"/>
                </a:cubicBezTo>
                <a:cubicBezTo>
                  <a:pt x="551096" y="411370"/>
                  <a:pt x="571079" y="436336"/>
                  <a:pt x="599017" y="443321"/>
                </a:cubicBezTo>
                <a:cubicBezTo>
                  <a:pt x="666694" y="460241"/>
                  <a:pt x="630793" y="452072"/>
                  <a:pt x="706841" y="467284"/>
                </a:cubicBezTo>
                <a:cubicBezTo>
                  <a:pt x="950166" y="452074"/>
                  <a:pt x="909598" y="448052"/>
                  <a:pt x="1198035" y="467284"/>
                </a:cubicBezTo>
                <a:cubicBezTo>
                  <a:pt x="1249739" y="470731"/>
                  <a:pt x="1251382" y="479656"/>
                  <a:pt x="1293878" y="491247"/>
                </a:cubicBezTo>
                <a:cubicBezTo>
                  <a:pt x="1325648" y="499913"/>
                  <a:pt x="1357773" y="507223"/>
                  <a:pt x="1389720" y="515211"/>
                </a:cubicBezTo>
                <a:lnTo>
                  <a:pt x="1437642" y="527192"/>
                </a:lnTo>
                <a:cubicBezTo>
                  <a:pt x="1553452" y="523198"/>
                  <a:pt x="1670210" y="530527"/>
                  <a:pt x="1785072" y="515211"/>
                </a:cubicBezTo>
                <a:cubicBezTo>
                  <a:pt x="1797591" y="513542"/>
                  <a:pt x="1788122" y="488197"/>
                  <a:pt x="1797052" y="479266"/>
                </a:cubicBezTo>
                <a:cubicBezTo>
                  <a:pt x="1812821" y="463495"/>
                  <a:pt x="1850283" y="467284"/>
                  <a:pt x="1868934" y="467284"/>
                </a:cubicBezTo>
              </a:path>
            </a:pathLst>
          </a:custGeom>
          <a:ln w="76200" cmpd="sng">
            <a:solidFill>
              <a:srgbClr val="800000"/>
            </a:solidFill>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Arial"/>
              <a:cs typeface="Arial"/>
            </a:endParaRPr>
          </a:p>
        </p:txBody>
      </p:sp>
      <p:sp>
        <p:nvSpPr>
          <p:cNvPr id="13" name="Freeform 12"/>
          <p:cNvSpPr/>
          <p:nvPr/>
        </p:nvSpPr>
        <p:spPr>
          <a:xfrm>
            <a:off x="7080261" y="2349508"/>
            <a:ext cx="2181225" cy="3533775"/>
          </a:xfrm>
          <a:custGeom>
            <a:avLst/>
            <a:gdLst>
              <a:gd name="connsiteX0" fmla="*/ 0 w 2180423"/>
              <a:gd name="connsiteY0" fmla="*/ 3534634 h 3534634"/>
              <a:gd name="connsiteX1" fmla="*/ 23961 w 2180423"/>
              <a:gd name="connsiteY1" fmla="*/ 3474726 h 3534634"/>
              <a:gd name="connsiteX2" fmla="*/ 47922 w 2180423"/>
              <a:gd name="connsiteY2" fmla="*/ 3438781 h 3534634"/>
              <a:gd name="connsiteX3" fmla="*/ 95843 w 2180423"/>
              <a:gd name="connsiteY3" fmla="*/ 3330946 h 3534634"/>
              <a:gd name="connsiteX4" fmla="*/ 107823 w 2180423"/>
              <a:gd name="connsiteY4" fmla="*/ 3283020 h 3534634"/>
              <a:gd name="connsiteX5" fmla="*/ 143764 w 2180423"/>
              <a:gd name="connsiteY5" fmla="*/ 3223111 h 3534634"/>
              <a:gd name="connsiteX6" fmla="*/ 179705 w 2180423"/>
              <a:gd name="connsiteY6" fmla="*/ 3151221 h 3534634"/>
              <a:gd name="connsiteX7" fmla="*/ 215646 w 2180423"/>
              <a:gd name="connsiteY7" fmla="*/ 2983478 h 3534634"/>
              <a:gd name="connsiteX8" fmla="*/ 263568 w 2180423"/>
              <a:gd name="connsiteY8" fmla="*/ 2839698 h 3534634"/>
              <a:gd name="connsiteX9" fmla="*/ 323470 w 2180423"/>
              <a:gd name="connsiteY9" fmla="*/ 2659974 h 3534634"/>
              <a:gd name="connsiteX10" fmla="*/ 335450 w 2180423"/>
              <a:gd name="connsiteY10" fmla="*/ 2612047 h 3534634"/>
              <a:gd name="connsiteX11" fmla="*/ 383371 w 2180423"/>
              <a:gd name="connsiteY11" fmla="*/ 2552139 h 3534634"/>
              <a:gd name="connsiteX12" fmla="*/ 431293 w 2180423"/>
              <a:gd name="connsiteY12" fmla="*/ 2456285 h 3534634"/>
              <a:gd name="connsiteX13" fmla="*/ 455253 w 2180423"/>
              <a:gd name="connsiteY13" fmla="*/ 2408359 h 3534634"/>
              <a:gd name="connsiteX14" fmla="*/ 479214 w 2180423"/>
              <a:gd name="connsiteY14" fmla="*/ 2372414 h 3534634"/>
              <a:gd name="connsiteX15" fmla="*/ 515155 w 2180423"/>
              <a:gd name="connsiteY15" fmla="*/ 2288542 h 3534634"/>
              <a:gd name="connsiteX16" fmla="*/ 551096 w 2180423"/>
              <a:gd name="connsiteY16" fmla="*/ 2024946 h 3534634"/>
              <a:gd name="connsiteX17" fmla="*/ 575057 w 2180423"/>
              <a:gd name="connsiteY17" fmla="*/ 1953056 h 3534634"/>
              <a:gd name="connsiteX18" fmla="*/ 622978 w 2180423"/>
              <a:gd name="connsiteY18" fmla="*/ 1869184 h 3534634"/>
              <a:gd name="connsiteX19" fmla="*/ 646939 w 2180423"/>
              <a:gd name="connsiteY19" fmla="*/ 1821258 h 3534634"/>
              <a:gd name="connsiteX20" fmla="*/ 682880 w 2180423"/>
              <a:gd name="connsiteY20" fmla="*/ 1773331 h 3534634"/>
              <a:gd name="connsiteX21" fmla="*/ 706841 w 2180423"/>
              <a:gd name="connsiteY21" fmla="*/ 1737386 h 3534634"/>
              <a:gd name="connsiteX22" fmla="*/ 730801 w 2180423"/>
              <a:gd name="connsiteY22" fmla="*/ 1653515 h 3534634"/>
              <a:gd name="connsiteX23" fmla="*/ 742782 w 2180423"/>
              <a:gd name="connsiteY23" fmla="*/ 1605588 h 3534634"/>
              <a:gd name="connsiteX24" fmla="*/ 766742 w 2180423"/>
              <a:gd name="connsiteY24" fmla="*/ 1533698 h 3534634"/>
              <a:gd name="connsiteX25" fmla="*/ 778723 w 2180423"/>
              <a:gd name="connsiteY25" fmla="*/ 1485771 h 3534634"/>
              <a:gd name="connsiteX26" fmla="*/ 814664 w 2180423"/>
              <a:gd name="connsiteY26" fmla="*/ 1449826 h 3534634"/>
              <a:gd name="connsiteX27" fmla="*/ 850605 w 2180423"/>
              <a:gd name="connsiteY27" fmla="*/ 1353973 h 3534634"/>
              <a:gd name="connsiteX28" fmla="*/ 862585 w 2180423"/>
              <a:gd name="connsiteY28" fmla="*/ 1306047 h 3534634"/>
              <a:gd name="connsiteX29" fmla="*/ 910507 w 2180423"/>
              <a:gd name="connsiteY29" fmla="*/ 1186230 h 3534634"/>
              <a:gd name="connsiteX30" fmla="*/ 946448 w 2180423"/>
              <a:gd name="connsiteY30" fmla="*/ 1078395 h 3534634"/>
              <a:gd name="connsiteX31" fmla="*/ 958428 w 2180423"/>
              <a:gd name="connsiteY31" fmla="*/ 1042450 h 3534634"/>
              <a:gd name="connsiteX32" fmla="*/ 994369 w 2180423"/>
              <a:gd name="connsiteY32" fmla="*/ 994523 h 3534634"/>
              <a:gd name="connsiteX33" fmla="*/ 1030310 w 2180423"/>
              <a:gd name="connsiteY33" fmla="*/ 910652 h 3534634"/>
              <a:gd name="connsiteX34" fmla="*/ 1066251 w 2180423"/>
              <a:gd name="connsiteY34" fmla="*/ 826780 h 3534634"/>
              <a:gd name="connsiteX35" fmla="*/ 1102192 w 2180423"/>
              <a:gd name="connsiteY35" fmla="*/ 718945 h 3534634"/>
              <a:gd name="connsiteX36" fmla="*/ 1174074 w 2180423"/>
              <a:gd name="connsiteY36" fmla="*/ 706964 h 3534634"/>
              <a:gd name="connsiteX37" fmla="*/ 1210015 w 2180423"/>
              <a:gd name="connsiteY37" fmla="*/ 694982 h 3534634"/>
              <a:gd name="connsiteX38" fmla="*/ 1269917 w 2180423"/>
              <a:gd name="connsiteY38" fmla="*/ 623092 h 3534634"/>
              <a:gd name="connsiteX39" fmla="*/ 1365760 w 2180423"/>
              <a:gd name="connsiteY39" fmla="*/ 599129 h 3534634"/>
              <a:gd name="connsiteX40" fmla="*/ 1401701 w 2180423"/>
              <a:gd name="connsiteY40" fmla="*/ 587147 h 3534634"/>
              <a:gd name="connsiteX41" fmla="*/ 1497544 w 2180423"/>
              <a:gd name="connsiteY41" fmla="*/ 563184 h 3534634"/>
              <a:gd name="connsiteX42" fmla="*/ 1569426 w 2180423"/>
              <a:gd name="connsiteY42" fmla="*/ 491294 h 3534634"/>
              <a:gd name="connsiteX43" fmla="*/ 1605367 w 2180423"/>
              <a:gd name="connsiteY43" fmla="*/ 431386 h 3534634"/>
              <a:gd name="connsiteX44" fmla="*/ 1629327 w 2180423"/>
              <a:gd name="connsiteY44" fmla="*/ 407422 h 3534634"/>
              <a:gd name="connsiteX45" fmla="*/ 1665268 w 2180423"/>
              <a:gd name="connsiteY45" fmla="*/ 359496 h 3534634"/>
              <a:gd name="connsiteX46" fmla="*/ 1737151 w 2180423"/>
              <a:gd name="connsiteY46" fmla="*/ 299587 h 3534634"/>
              <a:gd name="connsiteX47" fmla="*/ 1761111 w 2180423"/>
              <a:gd name="connsiteY47" fmla="*/ 263642 h 3534634"/>
              <a:gd name="connsiteX48" fmla="*/ 1832993 w 2180423"/>
              <a:gd name="connsiteY48" fmla="*/ 203734 h 3534634"/>
              <a:gd name="connsiteX49" fmla="*/ 1844974 w 2180423"/>
              <a:gd name="connsiteY49" fmla="*/ 167789 h 3534634"/>
              <a:gd name="connsiteX50" fmla="*/ 1880915 w 2180423"/>
              <a:gd name="connsiteY50" fmla="*/ 155808 h 3534634"/>
              <a:gd name="connsiteX51" fmla="*/ 1916856 w 2180423"/>
              <a:gd name="connsiteY51" fmla="*/ 131844 h 3534634"/>
              <a:gd name="connsiteX52" fmla="*/ 1988738 w 2180423"/>
              <a:gd name="connsiteY52" fmla="*/ 107881 h 3534634"/>
              <a:gd name="connsiteX53" fmla="*/ 2036659 w 2180423"/>
              <a:gd name="connsiteY53" fmla="*/ 83918 h 3534634"/>
              <a:gd name="connsiteX54" fmla="*/ 2096561 w 2180423"/>
              <a:gd name="connsiteY54" fmla="*/ 35991 h 3534634"/>
              <a:gd name="connsiteX55" fmla="*/ 2132502 w 2180423"/>
              <a:gd name="connsiteY55" fmla="*/ 24009 h 3534634"/>
              <a:gd name="connsiteX56" fmla="*/ 2180423 w 2180423"/>
              <a:gd name="connsiteY56" fmla="*/ 46 h 353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180423" h="3534634">
                <a:moveTo>
                  <a:pt x="0" y="3534634"/>
                </a:moveTo>
                <a:cubicBezTo>
                  <a:pt x="7987" y="3514665"/>
                  <a:pt x="14343" y="3493963"/>
                  <a:pt x="23961" y="3474726"/>
                </a:cubicBezTo>
                <a:cubicBezTo>
                  <a:pt x="30400" y="3461846"/>
                  <a:pt x="42866" y="3452264"/>
                  <a:pt x="47922" y="3438781"/>
                </a:cubicBezTo>
                <a:cubicBezTo>
                  <a:pt x="91637" y="3322195"/>
                  <a:pt x="20406" y="3431541"/>
                  <a:pt x="95843" y="3330946"/>
                </a:cubicBezTo>
                <a:cubicBezTo>
                  <a:pt x="99836" y="3314971"/>
                  <a:pt x="101136" y="3298068"/>
                  <a:pt x="107823" y="3283020"/>
                </a:cubicBezTo>
                <a:cubicBezTo>
                  <a:pt x="117280" y="3261739"/>
                  <a:pt x="132614" y="3243556"/>
                  <a:pt x="143764" y="3223111"/>
                </a:cubicBezTo>
                <a:cubicBezTo>
                  <a:pt x="156592" y="3199590"/>
                  <a:pt x="167725" y="3175184"/>
                  <a:pt x="179705" y="3151221"/>
                </a:cubicBezTo>
                <a:cubicBezTo>
                  <a:pt x="191685" y="3095307"/>
                  <a:pt x="200781" y="3038696"/>
                  <a:pt x="215646" y="2983478"/>
                </a:cubicBezTo>
                <a:cubicBezTo>
                  <a:pt x="228778" y="2934696"/>
                  <a:pt x="263568" y="2839698"/>
                  <a:pt x="263568" y="2839698"/>
                </a:cubicBezTo>
                <a:cubicBezTo>
                  <a:pt x="285688" y="2706961"/>
                  <a:pt x="259733" y="2825706"/>
                  <a:pt x="323470" y="2659974"/>
                </a:cubicBezTo>
                <a:cubicBezTo>
                  <a:pt x="329381" y="2644604"/>
                  <a:pt x="327454" y="2626442"/>
                  <a:pt x="335450" y="2612047"/>
                </a:cubicBezTo>
                <a:cubicBezTo>
                  <a:pt x="347868" y="2589692"/>
                  <a:pt x="369970" y="2573918"/>
                  <a:pt x="383371" y="2552139"/>
                </a:cubicBezTo>
                <a:cubicBezTo>
                  <a:pt x="402091" y="2521715"/>
                  <a:pt x="415319" y="2488236"/>
                  <a:pt x="431293" y="2456285"/>
                </a:cubicBezTo>
                <a:cubicBezTo>
                  <a:pt x="439280" y="2440310"/>
                  <a:pt x="445346" y="2423220"/>
                  <a:pt x="455253" y="2408359"/>
                </a:cubicBezTo>
                <a:cubicBezTo>
                  <a:pt x="463240" y="2396377"/>
                  <a:pt x="472775" y="2385294"/>
                  <a:pt x="479214" y="2372414"/>
                </a:cubicBezTo>
                <a:cubicBezTo>
                  <a:pt x="492815" y="2345208"/>
                  <a:pt x="503175" y="2316499"/>
                  <a:pt x="515155" y="2288542"/>
                </a:cubicBezTo>
                <a:cubicBezTo>
                  <a:pt x="525350" y="2176378"/>
                  <a:pt x="525142" y="2135259"/>
                  <a:pt x="551096" y="2024946"/>
                </a:cubicBezTo>
                <a:cubicBezTo>
                  <a:pt x="556881" y="2000358"/>
                  <a:pt x="564473" y="1975991"/>
                  <a:pt x="575057" y="1953056"/>
                </a:cubicBezTo>
                <a:cubicBezTo>
                  <a:pt x="588549" y="1923820"/>
                  <a:pt x="607561" y="1897452"/>
                  <a:pt x="622978" y="1869184"/>
                </a:cubicBezTo>
                <a:cubicBezTo>
                  <a:pt x="631530" y="1853504"/>
                  <a:pt x="637474" y="1836404"/>
                  <a:pt x="646939" y="1821258"/>
                </a:cubicBezTo>
                <a:cubicBezTo>
                  <a:pt x="657522" y="1804324"/>
                  <a:pt x="671274" y="1789581"/>
                  <a:pt x="682880" y="1773331"/>
                </a:cubicBezTo>
                <a:cubicBezTo>
                  <a:pt x="691249" y="1761613"/>
                  <a:pt x="698854" y="1749368"/>
                  <a:pt x="706841" y="1737386"/>
                </a:cubicBezTo>
                <a:cubicBezTo>
                  <a:pt x="744280" y="1587607"/>
                  <a:pt x="696437" y="1773799"/>
                  <a:pt x="730801" y="1653515"/>
                </a:cubicBezTo>
                <a:cubicBezTo>
                  <a:pt x="735325" y="1637681"/>
                  <a:pt x="738051" y="1621361"/>
                  <a:pt x="742782" y="1605588"/>
                </a:cubicBezTo>
                <a:cubicBezTo>
                  <a:pt x="750039" y="1581394"/>
                  <a:pt x="760616" y="1558203"/>
                  <a:pt x="766742" y="1533698"/>
                </a:cubicBezTo>
                <a:cubicBezTo>
                  <a:pt x="770736" y="1517722"/>
                  <a:pt x="770554" y="1500069"/>
                  <a:pt x="778723" y="1485771"/>
                </a:cubicBezTo>
                <a:cubicBezTo>
                  <a:pt x="787129" y="1471059"/>
                  <a:pt x="802684" y="1461808"/>
                  <a:pt x="814664" y="1449826"/>
                </a:cubicBezTo>
                <a:cubicBezTo>
                  <a:pt x="845415" y="1326808"/>
                  <a:pt x="803619" y="1479283"/>
                  <a:pt x="850605" y="1353973"/>
                </a:cubicBezTo>
                <a:cubicBezTo>
                  <a:pt x="856386" y="1338554"/>
                  <a:pt x="857854" y="1321820"/>
                  <a:pt x="862585" y="1306047"/>
                </a:cubicBezTo>
                <a:cubicBezTo>
                  <a:pt x="884791" y="1232019"/>
                  <a:pt x="880485" y="1246280"/>
                  <a:pt x="910507" y="1186230"/>
                </a:cubicBezTo>
                <a:cubicBezTo>
                  <a:pt x="930581" y="1105920"/>
                  <a:pt x="912612" y="1168635"/>
                  <a:pt x="946448" y="1078395"/>
                </a:cubicBezTo>
                <a:cubicBezTo>
                  <a:pt x="950882" y="1066569"/>
                  <a:pt x="952163" y="1053416"/>
                  <a:pt x="958428" y="1042450"/>
                </a:cubicBezTo>
                <a:cubicBezTo>
                  <a:pt x="968334" y="1025112"/>
                  <a:pt x="982389" y="1010499"/>
                  <a:pt x="994369" y="994523"/>
                </a:cubicBezTo>
                <a:cubicBezTo>
                  <a:pt x="1028764" y="856926"/>
                  <a:pt x="980668" y="1026497"/>
                  <a:pt x="1030310" y="910652"/>
                </a:cubicBezTo>
                <a:cubicBezTo>
                  <a:pt x="1076727" y="802333"/>
                  <a:pt x="1006096" y="917021"/>
                  <a:pt x="1066251" y="826780"/>
                </a:cubicBezTo>
                <a:cubicBezTo>
                  <a:pt x="1069115" y="809592"/>
                  <a:pt x="1071562" y="734261"/>
                  <a:pt x="1102192" y="718945"/>
                </a:cubicBezTo>
                <a:cubicBezTo>
                  <a:pt x="1123918" y="708081"/>
                  <a:pt x="1150113" y="710958"/>
                  <a:pt x="1174074" y="706964"/>
                </a:cubicBezTo>
                <a:cubicBezTo>
                  <a:pt x="1186054" y="702970"/>
                  <a:pt x="1200154" y="702872"/>
                  <a:pt x="1210015" y="694982"/>
                </a:cubicBezTo>
                <a:cubicBezTo>
                  <a:pt x="1320501" y="606584"/>
                  <a:pt x="1133042" y="714351"/>
                  <a:pt x="1269917" y="623092"/>
                </a:cubicBezTo>
                <a:cubicBezTo>
                  <a:pt x="1286346" y="612138"/>
                  <a:pt x="1356087" y="601548"/>
                  <a:pt x="1365760" y="599129"/>
                </a:cubicBezTo>
                <a:cubicBezTo>
                  <a:pt x="1378011" y="596066"/>
                  <a:pt x="1389450" y="590210"/>
                  <a:pt x="1401701" y="587147"/>
                </a:cubicBezTo>
                <a:lnTo>
                  <a:pt x="1497544" y="563184"/>
                </a:lnTo>
                <a:cubicBezTo>
                  <a:pt x="1521505" y="539221"/>
                  <a:pt x="1547969" y="517523"/>
                  <a:pt x="1569426" y="491294"/>
                </a:cubicBezTo>
                <a:cubicBezTo>
                  <a:pt x="1584171" y="473270"/>
                  <a:pt x="1591833" y="450337"/>
                  <a:pt x="1605367" y="431386"/>
                </a:cubicBezTo>
                <a:cubicBezTo>
                  <a:pt x="1611932" y="422194"/>
                  <a:pt x="1622096" y="416100"/>
                  <a:pt x="1629327" y="407422"/>
                </a:cubicBezTo>
                <a:cubicBezTo>
                  <a:pt x="1642110" y="392081"/>
                  <a:pt x="1652485" y="374837"/>
                  <a:pt x="1665268" y="359496"/>
                </a:cubicBezTo>
                <a:cubicBezTo>
                  <a:pt x="1686425" y="334105"/>
                  <a:pt x="1710107" y="319872"/>
                  <a:pt x="1737151" y="299587"/>
                </a:cubicBezTo>
                <a:cubicBezTo>
                  <a:pt x="1745138" y="287605"/>
                  <a:pt x="1751893" y="274705"/>
                  <a:pt x="1761111" y="263642"/>
                </a:cubicBezTo>
                <a:cubicBezTo>
                  <a:pt x="1789935" y="229050"/>
                  <a:pt x="1797656" y="227295"/>
                  <a:pt x="1832993" y="203734"/>
                </a:cubicBezTo>
                <a:cubicBezTo>
                  <a:pt x="1836987" y="191752"/>
                  <a:pt x="1836044" y="176720"/>
                  <a:pt x="1844974" y="167789"/>
                </a:cubicBezTo>
                <a:cubicBezTo>
                  <a:pt x="1853903" y="158859"/>
                  <a:pt x="1869620" y="161456"/>
                  <a:pt x="1880915" y="155808"/>
                </a:cubicBezTo>
                <a:cubicBezTo>
                  <a:pt x="1893794" y="149368"/>
                  <a:pt x="1903698" y="137693"/>
                  <a:pt x="1916856" y="131844"/>
                </a:cubicBezTo>
                <a:cubicBezTo>
                  <a:pt x="1939936" y="121585"/>
                  <a:pt x="1966148" y="119177"/>
                  <a:pt x="1988738" y="107881"/>
                </a:cubicBezTo>
                <a:lnTo>
                  <a:pt x="2036659" y="83918"/>
                </a:lnTo>
                <a:cubicBezTo>
                  <a:pt x="2058946" y="61629"/>
                  <a:pt x="2066333" y="51107"/>
                  <a:pt x="2096561" y="35991"/>
                </a:cubicBezTo>
                <a:cubicBezTo>
                  <a:pt x="2107856" y="30343"/>
                  <a:pt x="2121207" y="29657"/>
                  <a:pt x="2132502" y="24009"/>
                </a:cubicBezTo>
                <a:cubicBezTo>
                  <a:pt x="2184853" y="-2169"/>
                  <a:pt x="2150414" y="46"/>
                  <a:pt x="2180423" y="46"/>
                </a:cubicBezTo>
              </a:path>
            </a:pathLst>
          </a:custGeom>
          <a:ln w="76200" cmpd="sng">
            <a:solidFill>
              <a:srgbClr val="800000"/>
            </a:solidFill>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Arial"/>
              <a:cs typeface="Arial"/>
            </a:endParaRPr>
          </a:p>
        </p:txBody>
      </p:sp>
    </p:spTree>
    <p:extLst>
      <p:ext uri="{BB962C8B-B14F-4D97-AF65-F5344CB8AC3E}">
        <p14:creationId xmlns:p14="http://schemas.microsoft.com/office/powerpoint/2010/main" val="183242040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to="" calcmode="lin" valueType="num">
                                      <p:cBhvr>
                                        <p:cTn id="7" dur="1" fill="hold"/>
                                        <p:tgtEl>
                                          <p:spTgt spid="4915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9155">
                                            <p:txEl>
                                              <p:pRg st="1" end="1"/>
                                            </p:txEl>
                                          </p:spTgt>
                                        </p:tgtEl>
                                        <p:attrNameLst>
                                          <p:attrName>style.visibility</p:attrName>
                                        </p:attrNameLst>
                                      </p:cBhvr>
                                      <p:to>
                                        <p:strVal val="visible"/>
                                      </p:to>
                                    </p:set>
                                    <p:anim to="" calcmode="lin" valueType="num">
                                      <p:cBhvr>
                                        <p:cTn id="12" dur="1" fill="hold"/>
                                        <p:tgtEl>
                                          <p:spTgt spid="49155">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left)">
                                      <p:cBhvr>
                                        <p:cTn id="47" dur="500"/>
                                        <p:tgtEl>
                                          <p:spTgt spid="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P spid="6" grpId="0"/>
      <p:bldP spid="7" grpId="0"/>
      <p:bldP spid="8" grpId="0"/>
      <p:bldP spid="9" grpId="0"/>
      <p:bldP spid="10" grpId="0"/>
      <p:bldP spid="11"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0937"/>
          <a:stretch/>
        </p:blipFill>
        <p:spPr>
          <a:xfrm>
            <a:off x="-1" y="-37349"/>
            <a:ext cx="9368119" cy="6999937"/>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368300"/>
            <a:ext cx="6857999" cy="3725582"/>
          </a:xfrm>
          <a:effectLst/>
        </p:spPr>
        <p:txBody>
          <a:bodyPr/>
          <a:lstStyle/>
          <a:p>
            <a:pPr eaLnBrk="1" hangingPunct="1">
              <a:spcBef>
                <a:spcPct val="50000"/>
              </a:spcBef>
              <a:defRPr/>
            </a:pPr>
            <a:r>
              <a:rPr lang="ar-JO" sz="4000" b="1" kern="1200" dirty="0">
                <a:solidFill>
                  <a:srgbClr val="FFFFFF"/>
                </a:solidFill>
                <a:effectLst>
                  <a:glow rad="228600">
                    <a:srgbClr val="100D00"/>
                  </a:glow>
                </a:effectLst>
                <a:latin typeface="Arial" charset="0"/>
                <a:ea typeface="ＭＳ Ｐゴシック" charset="0"/>
                <a:cs typeface="Times New Roman" charset="0"/>
              </a:rPr>
              <a:t>أعظم احتياجك هو تسبيح الله</a:t>
            </a:r>
            <a:r>
              <a:rPr lang="en-US" sz="4000" b="1" kern="1200" dirty="0">
                <a:solidFill>
                  <a:srgbClr val="FFFFFF"/>
                </a:solidFill>
                <a:effectLst>
                  <a:glow rad="228600">
                    <a:srgbClr val="100D00"/>
                  </a:glow>
                </a:effectLst>
                <a:latin typeface="Arial" charset="0"/>
                <a:ea typeface="ＭＳ Ｐゴシック" charset="0"/>
                <a:cs typeface="Times New Roman" charset="0"/>
              </a:rPr>
              <a:t>.</a:t>
            </a:r>
          </a:p>
        </p:txBody>
      </p:sp>
      <p:sp>
        <p:nvSpPr>
          <p:cNvPr id="6" name="Rectangle 2"/>
          <p:cNvSpPr txBox="1">
            <a:spLocks noChangeArrowheads="1"/>
          </p:cNvSpPr>
          <p:nvPr/>
        </p:nvSpPr>
        <p:spPr bwMode="auto">
          <a:xfrm>
            <a:off x="313761" y="6084357"/>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t>الفكرة الأساسيّة للمزامير</a:t>
            </a:r>
            <a:endParaRPr kumimoji="0" lang="en-US"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33983874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2" descr="5019"/>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8"/>
            <a:ext cx="9144000" cy="6894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1" name="Rectangle 3"/>
          <p:cNvSpPr>
            <a:spLocks noChangeArrowheads="1"/>
          </p:cNvSpPr>
          <p:nvPr/>
        </p:nvSpPr>
        <p:spPr bwMode="auto">
          <a:xfrm>
            <a:off x="457200" y="2103437"/>
            <a:ext cx="8229600" cy="3916363"/>
          </a:xfrm>
          <a:prstGeom prst="rect">
            <a:avLst/>
          </a:prstGeom>
          <a:noFill/>
          <a:ln w="9525">
            <a:noFill/>
            <a:miter lim="800000"/>
            <a:headEnd/>
            <a:tailEnd/>
          </a:ln>
          <a:effectLst>
            <a:outerShdw blurRad="63500" dist="38099" dir="2700000" algn="ctr" rotWithShape="0">
              <a:srgbClr val="100D00">
                <a:alpha val="74998"/>
              </a:srgbClr>
            </a:outerShdw>
          </a:effectLst>
        </p:spPr>
        <p:txBody>
          <a:bodyPr/>
          <a:lstStyle/>
          <a:p>
            <a:pPr algn="ctr" rtl="1">
              <a:spcBef>
                <a:spcPct val="50000"/>
              </a:spcBef>
              <a:buClr>
                <a:srgbClr val="EEC85E"/>
              </a:buClr>
              <a:buSzPct val="70000"/>
              <a:defRPr/>
            </a:pPr>
            <a:r>
              <a:rPr lang="ar-JO" sz="4000" b="1" dirty="0">
                <a:solidFill>
                  <a:srgbClr val="FFFFFF"/>
                </a:solidFill>
                <a:effectLst>
                  <a:glow rad="228600">
                    <a:srgbClr val="100D00"/>
                  </a:glow>
                </a:effectLst>
                <a:cs typeface="Times New Roman" charset="0"/>
              </a:rPr>
              <a:t>الصلاة والعبادة"تشكل ترياق للحياة الوثنية</a:t>
            </a:r>
            <a:endParaRPr lang="en-US" sz="4000" b="1" dirty="0">
              <a:solidFill>
                <a:srgbClr val="FFFFFF"/>
              </a:solidFill>
              <a:effectLst>
                <a:glow rad="228600">
                  <a:srgbClr val="100D00"/>
                </a:glow>
              </a:effectLst>
              <a:cs typeface="Times New Roman" charset="0"/>
            </a:endParaRPr>
          </a:p>
          <a:p>
            <a:pPr marL="342900" indent="-342900" algn="ctr" rtl="1">
              <a:spcBef>
                <a:spcPct val="50000"/>
              </a:spcBef>
              <a:buClr>
                <a:srgbClr val="EEC85E"/>
              </a:buClr>
              <a:buSzPct val="70000"/>
              <a:buFont typeface="Wingdings" charset="0"/>
              <a:buNone/>
              <a:defRPr/>
            </a:pPr>
            <a:r>
              <a:rPr lang="ar-JO" sz="4000" b="1" dirty="0">
                <a:solidFill>
                  <a:srgbClr val="FFFFFF"/>
                </a:solidFill>
                <a:effectLst>
                  <a:glow rad="228600">
                    <a:srgbClr val="100D00"/>
                  </a:glow>
                </a:effectLst>
                <a:cs typeface="Times New Roman" charset="0"/>
              </a:rPr>
              <a:t>دكتور. هو تشياو إيك</a:t>
            </a:r>
          </a:p>
          <a:p>
            <a:pPr marL="342900" indent="-342900" algn="ctr" rtl="1">
              <a:spcBef>
                <a:spcPct val="50000"/>
              </a:spcBef>
              <a:buClr>
                <a:srgbClr val="EEC85E"/>
              </a:buClr>
              <a:buSzPct val="70000"/>
              <a:buFont typeface="Wingdings" charset="0"/>
              <a:buNone/>
              <a:defRPr/>
            </a:pPr>
            <a:r>
              <a:rPr lang="ar-JO" sz="4000" b="1" dirty="0">
                <a:solidFill>
                  <a:srgbClr val="FFFFFF"/>
                </a:solidFill>
                <a:effectLst>
                  <a:glow rad="228600">
                    <a:srgbClr val="100D00"/>
                  </a:glow>
                </a:effectLst>
                <a:cs typeface="Times New Roman" charset="0"/>
              </a:rPr>
              <a:t>(العهد </a:t>
            </a:r>
            <a:r>
              <a:rPr lang="en-US" sz="4000" b="1" dirty="0">
                <a:solidFill>
                  <a:srgbClr val="FFFFFF"/>
                </a:solidFill>
                <a:effectLst>
                  <a:glow rad="228600">
                    <a:srgbClr val="100D00"/>
                  </a:glow>
                </a:effectLst>
                <a:cs typeface="Times New Roman" charset="0"/>
              </a:rPr>
              <a:t>EFC </a:t>
            </a:r>
            <a:r>
              <a:rPr lang="ar-JO" sz="4000" b="1" dirty="0">
                <a:solidFill>
                  <a:srgbClr val="FFFFFF"/>
                </a:solidFill>
                <a:effectLst>
                  <a:glow rad="228600">
                    <a:srgbClr val="100D00"/>
                  </a:glow>
                </a:effectLst>
                <a:cs typeface="Times New Roman" charset="0"/>
              </a:rPr>
              <a:t>سنغافورة)</a:t>
            </a:r>
          </a:p>
        </p:txBody>
      </p:sp>
      <p:sp>
        <p:nvSpPr>
          <p:cNvPr id="114692" name="Rectangle 4"/>
          <p:cNvSpPr>
            <a:spLocks noGrp="1" noChangeArrowheads="1"/>
          </p:cNvSpPr>
          <p:nvPr>
            <p:ph type="title" idx="4294967295"/>
          </p:nvPr>
        </p:nvSpPr>
        <p:spPr/>
        <p:txBody>
          <a:bodyPr/>
          <a:lstStyle/>
          <a:p>
            <a:pPr eaLnBrk="1" hangingPunct="1">
              <a:spcBef>
                <a:spcPct val="50000"/>
              </a:spcBef>
              <a:defRPr/>
            </a:pPr>
            <a:r>
              <a:rPr lang="ar-JO" sz="4000" b="1" kern="1200" dirty="0">
                <a:solidFill>
                  <a:srgbClr val="FFFFFF"/>
                </a:solidFill>
                <a:effectLst>
                  <a:glow rad="228600">
                    <a:srgbClr val="100D00"/>
                  </a:glow>
                </a:effectLst>
                <a:latin typeface="Arial" charset="0"/>
                <a:cs typeface="Times New Roman" charset="0"/>
              </a:rPr>
              <a:t>أهميّة المزامير</a:t>
            </a:r>
            <a:endParaRPr lang="en-US" sz="4000" b="1" kern="1200" dirty="0">
              <a:solidFill>
                <a:srgbClr val="FFFFFF"/>
              </a:solidFill>
              <a:effectLst>
                <a:glow rad="228600">
                  <a:srgbClr val="100D00"/>
                </a:glow>
              </a:effectLst>
              <a:latin typeface="Arial" charset="0"/>
              <a:cs typeface="Times New Roman" charset="0"/>
            </a:endParaRPr>
          </a:p>
        </p:txBody>
      </p:sp>
    </p:spTree>
    <p:extLst>
      <p:ext uri="{BB962C8B-B14F-4D97-AF65-F5344CB8AC3E}">
        <p14:creationId xmlns:p14="http://schemas.microsoft.com/office/powerpoint/2010/main" val="2218400061"/>
      </p:ext>
    </p:extLst>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0326"/>
            <a:ext cx="9144000" cy="735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286114"/>
            <a:ext cx="9144000" cy="1571895"/>
          </a:xfr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rtl="0" eaLnBrk="0" fontAlgn="base" hangingPunct="0">
              <a:spcAft>
                <a:spcPct val="0"/>
              </a:spcAft>
            </a:pPr>
            <a:r>
              <a:rPr lang="ar-IQ" sz="5400" cap="none" dirty="0">
                <a:ln>
                  <a:noFill/>
                </a:ln>
                <a:solidFill>
                  <a:srgbClr val="FFFFFF"/>
                </a:solidFill>
                <a:effectLst>
                  <a:glow rad="127000">
                    <a:srgbClr val="000000"/>
                  </a:glow>
                </a:effectLst>
                <a:latin typeface="Arial" charset="0"/>
                <a:ea typeface="ＭＳ Ｐゴシック" charset="0"/>
              </a:rPr>
              <a:t>مزمور  46 : 10    </a:t>
            </a:r>
            <a:endParaRPr lang="en-US" sz="5400" cap="none" dirty="0">
              <a:ln>
                <a:noFill/>
              </a:ln>
              <a:solidFill>
                <a:srgbClr val="FFFFFF"/>
              </a:solidFill>
              <a:effectLst>
                <a:glow rad="127000">
                  <a:srgbClr val="000000"/>
                </a:glow>
              </a:effectLst>
              <a:latin typeface="Arial" charset="0"/>
              <a:ea typeface="ＭＳ Ｐゴシック" charset="0"/>
            </a:endParaRPr>
          </a:p>
        </p:txBody>
      </p:sp>
      <p:sp>
        <p:nvSpPr>
          <p:cNvPr id="5" name="Rectangle 2"/>
          <p:cNvSpPr txBox="1">
            <a:spLocks noChangeArrowheads="1"/>
          </p:cNvSpPr>
          <p:nvPr/>
        </p:nvSpPr>
        <p:spPr bwMode="auto">
          <a:xfrm>
            <a:off x="0" y="36781"/>
            <a:ext cx="9144000" cy="15718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IQ"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كفوا واعلموا اني انا الله </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304800"/>
            <a:ext cx="8229600" cy="1143000"/>
          </a:xfrm>
          <a:effectLst>
            <a:outerShdw blurRad="63500" dist="38099" dir="2700000" algn="ctr" rotWithShape="0">
              <a:srgbClr val="FFFFFF">
                <a:alpha val="74998"/>
              </a:srgbClr>
            </a:outerShdw>
          </a:effectLst>
        </p:spPr>
        <p:txBody>
          <a:bodyPr/>
          <a:lstStyle/>
          <a:p>
            <a:pPr eaLnBrk="1" hangingPunct="1">
              <a:defRPr/>
            </a:pPr>
            <a:r>
              <a:rPr lang="ar-IQ" sz="5400" b="1" dirty="0">
                <a:solidFill>
                  <a:schemeClr val="tx1"/>
                </a:solidFill>
              </a:rPr>
              <a:t>البيان الموجز </a:t>
            </a:r>
            <a:endParaRPr lang="en-US" sz="6000" b="1" dirty="0">
              <a:solidFill>
                <a:schemeClr val="tx1"/>
              </a:solidFill>
              <a:ea typeface="+mj-ea"/>
            </a:endParaRPr>
          </a:p>
        </p:txBody>
      </p:sp>
      <p:sp>
        <p:nvSpPr>
          <p:cNvPr id="12291" name="Rectangle 3"/>
          <p:cNvSpPr>
            <a:spLocks noGrp="1" noChangeArrowheads="1"/>
          </p:cNvSpPr>
          <p:nvPr>
            <p:ph type="body" idx="1"/>
          </p:nvPr>
        </p:nvSpPr>
        <p:spPr>
          <a:xfrm>
            <a:off x="228600" y="1630364"/>
            <a:ext cx="7891630" cy="4922837"/>
          </a:xfrm>
          <a:effectLst>
            <a:outerShdw blurRad="63500" dist="38099" dir="2700000" algn="ctr" rotWithShape="0">
              <a:srgbClr val="FFFFFF">
                <a:alpha val="74998"/>
              </a:srgbClr>
            </a:outerShdw>
          </a:effectLst>
        </p:spPr>
        <p:txBody>
          <a:bodyPr/>
          <a:lstStyle/>
          <a:p>
            <a:pPr marL="0" indent="0" algn="r" rtl="1" eaLnBrk="1" hangingPunct="1">
              <a:buFontTx/>
              <a:buNone/>
              <a:defRPr/>
            </a:pPr>
            <a:r>
              <a:rPr lang="ar-IQ" sz="5400" b="1" dirty="0">
                <a:solidFill>
                  <a:srgbClr val="100D00"/>
                </a:solidFill>
              </a:rPr>
              <a:t>سبح الرب لاجل من هو ولاجل ما فعله توفير الحماية والحكمة وفداء المسيح  وكلمته فكن متواضعآ امامه في ثقة وشكر </a:t>
            </a:r>
            <a:endParaRPr lang="en-US" sz="5400" b="1" dirty="0">
              <a:solidFill>
                <a:srgbClr val="100D00"/>
              </a:solidFill>
            </a:endParaRPr>
          </a:p>
        </p:txBody>
      </p:sp>
      <p:sp>
        <p:nvSpPr>
          <p:cNvPr id="178180" name="Text Box 6"/>
          <p:cNvSpPr txBox="1">
            <a:spLocks noChangeArrowheads="1"/>
          </p:cNvSpPr>
          <p:nvPr/>
        </p:nvSpPr>
        <p:spPr bwMode="auto">
          <a:xfrm>
            <a:off x="8299451" y="76209"/>
            <a:ext cx="78368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380,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383</a:t>
            </a:r>
          </a:p>
        </p:txBody>
      </p:sp>
      <p:sp>
        <p:nvSpPr>
          <p:cNvPr id="5" name="Rectangle 2"/>
          <p:cNvSpPr txBox="1">
            <a:spLocks noChangeArrowheads="1"/>
          </p:cNvSpPr>
          <p:nvPr/>
        </p:nvSpPr>
        <p:spPr bwMode="auto">
          <a:xfrm>
            <a:off x="899592" y="5920006"/>
            <a:ext cx="789163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IQ" sz="4800" b="1" dirty="0">
                <a:solidFill>
                  <a:srgbClr val="FFFFFF"/>
                </a:solidFill>
                <a:effectLst>
                  <a:glow rad="127000">
                    <a:srgbClr val="000000"/>
                  </a:glow>
                </a:effectLst>
                <a:latin typeface="Arial" charset="0"/>
                <a:ea typeface="ＭＳ Ｐゴシック" charset="0"/>
                <a:cs typeface="ＭＳ Ｐゴシック" charset="0"/>
              </a:rPr>
              <a:t>المزامير</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extBox 1"/>
          <p:cNvSpPr txBox="1"/>
          <p:nvPr/>
        </p:nvSpPr>
        <p:spPr>
          <a:xfrm>
            <a:off x="2498681" y="-483201"/>
            <a:ext cx="18466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9103193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Arial"/>
        <a:cs typeface="Arial"/>
      </a:majorFont>
      <a:minorFont>
        <a:latin typeface="Verdan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تقنية">
  <a:themeElements>
    <a:clrScheme name="تقنية">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تقنية">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تقنية">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1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5.xml><?xml version="1.0" encoding="utf-8"?>
<a:themeOverride xmlns:a="http://schemas.openxmlformats.org/drawingml/2006/main">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8.xml><?xml version="1.0" encoding="utf-8"?>
<a:themeOverride xmlns:a="http://schemas.openxmlformats.org/drawingml/2006/main">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docProps/app.xml><?xml version="1.0" encoding="utf-8"?>
<Properties xmlns="http://schemas.openxmlformats.org/officeDocument/2006/extended-properties" xmlns:vt="http://schemas.openxmlformats.org/officeDocument/2006/docPropsVTypes">
  <Template>Cliff</Template>
  <TotalTime>22049</TotalTime>
  <Words>3646</Words>
  <Application>Microsoft Macintosh PowerPoint</Application>
  <PresentationFormat>On-screen Show (4:3)</PresentationFormat>
  <Paragraphs>1036</Paragraphs>
  <Slides>103</Slides>
  <Notes>90</Notes>
  <HiddenSlides>1</HiddenSlides>
  <MMClips>0</MMClips>
  <ScaleCrop>false</ScaleCrop>
  <HeadingPairs>
    <vt:vector size="6" baseType="variant">
      <vt:variant>
        <vt:lpstr>Fonts Used</vt:lpstr>
      </vt:variant>
      <vt:variant>
        <vt:i4>15</vt:i4>
      </vt:variant>
      <vt:variant>
        <vt:lpstr>Theme</vt:lpstr>
      </vt:variant>
      <vt:variant>
        <vt:i4>22</vt:i4>
      </vt:variant>
      <vt:variant>
        <vt:lpstr>Slide Titles</vt:lpstr>
      </vt:variant>
      <vt:variant>
        <vt:i4>103</vt:i4>
      </vt:variant>
    </vt:vector>
  </HeadingPairs>
  <TitlesOfParts>
    <vt:vector size="140" baseType="lpstr">
      <vt:lpstr>Ariakl</vt:lpstr>
      <vt:lpstr>Arial</vt:lpstr>
      <vt:lpstr>Arial Black</vt:lpstr>
      <vt:lpstr>Bwhebb</vt:lpstr>
      <vt:lpstr>Calibri</vt:lpstr>
      <vt:lpstr>Comic Sans MS</vt:lpstr>
      <vt:lpstr>Franklin Gothic Book</vt:lpstr>
      <vt:lpstr>Garamond</vt:lpstr>
      <vt:lpstr>Monotype Corsiva</vt:lpstr>
      <vt:lpstr>Tahoma</vt:lpstr>
      <vt:lpstr>Times New Roman</vt:lpstr>
      <vt:lpstr>Tw Cen MT</vt:lpstr>
      <vt:lpstr>Verdana</vt:lpstr>
      <vt:lpstr>Wingdings</vt:lpstr>
      <vt:lpstr>Wingdings 2</vt:lpstr>
      <vt:lpstr>Cliff</vt:lpstr>
      <vt:lpstr>Default Design</vt:lpstr>
      <vt:lpstr>5_Default Design</vt:lpstr>
      <vt:lpstr>7_Default Design</vt:lpstr>
      <vt:lpstr>9_Default Design</vt:lpstr>
      <vt:lpstr>10_Default Design</vt:lpstr>
      <vt:lpstr>Curtain Call</vt:lpstr>
      <vt:lpstr>1_Default Design</vt:lpstr>
      <vt:lpstr>53_Blank Presentation</vt:lpstr>
      <vt:lpstr>50_Blank Presentation</vt:lpstr>
      <vt:lpstr>Custom Design</vt:lpstr>
      <vt:lpstr>1_Custom Design</vt:lpstr>
      <vt:lpstr>تقنية</vt:lpstr>
      <vt:lpstr>8_Default Design</vt:lpstr>
      <vt:lpstr>6_Default Design</vt:lpstr>
      <vt:lpstr>2_Default Design</vt:lpstr>
      <vt:lpstr>Clouds</vt:lpstr>
      <vt:lpstr>Refined</vt:lpstr>
      <vt:lpstr>4_Default Design</vt:lpstr>
      <vt:lpstr>Stream</vt:lpstr>
      <vt:lpstr>13_Default Design</vt:lpstr>
      <vt:lpstr>52_Blank Presentation</vt:lpstr>
      <vt:lpstr>كن مسبِحاً</vt:lpstr>
      <vt:lpstr>ما هو أكثر شيء تحتاجه؟</vt:lpstr>
      <vt:lpstr>المزامير</vt:lpstr>
      <vt:lpstr>أعظم احتياجك هو تسبيح الله</vt:lpstr>
      <vt:lpstr>المزامير</vt:lpstr>
      <vt:lpstr>كلمة مفتاحية </vt:lpstr>
      <vt:lpstr>الموضوع الرئيسي</vt:lpstr>
      <vt:lpstr>الآية المفتاحية</vt:lpstr>
      <vt:lpstr>المزامير  هي فريدة من نوعها</vt:lpstr>
      <vt:lpstr>هل كنت تعلم ؟</vt:lpstr>
      <vt:lpstr>تصنيفات المزامير  </vt:lpstr>
      <vt:lpstr>هل كنت تعرف ؟</vt:lpstr>
      <vt:lpstr>اطول سفر في الكتاب المقدس </vt:lpstr>
      <vt:lpstr>هل كنت تعلم ؟</vt:lpstr>
      <vt:lpstr>مزمور 23</vt:lpstr>
      <vt:lpstr>المزامير تعلم التسبيح </vt:lpstr>
      <vt:lpstr>الغاية </vt:lpstr>
      <vt:lpstr>الكلمة المفتاحية </vt:lpstr>
      <vt:lpstr>الآية الإفتتاحية </vt:lpstr>
      <vt:lpstr>البيان الموجز </vt:lpstr>
      <vt:lpstr>عناوين الكتاب</vt:lpstr>
      <vt:lpstr>نمت المزامير على مراحل </vt:lpstr>
      <vt:lpstr>المؤلفون الرئيسيون  داود وآساف</vt:lpstr>
      <vt:lpstr>التأليف</vt:lpstr>
      <vt:lpstr>التأليف</vt:lpstr>
      <vt:lpstr>التأليف</vt:lpstr>
      <vt:lpstr>المؤلفين</vt:lpstr>
      <vt:lpstr>من هو داود</vt:lpstr>
      <vt:lpstr>المؤلفين</vt:lpstr>
      <vt:lpstr>عن المؤلفين </vt:lpstr>
      <vt:lpstr>عن المؤلفين</vt:lpstr>
      <vt:lpstr>المناسبات</vt:lpstr>
      <vt:lpstr>المزامير تغطي الف سنة </vt:lpstr>
      <vt:lpstr>تاريخ التكوين </vt:lpstr>
      <vt:lpstr>التصنيفات حسب الكتاب</vt:lpstr>
      <vt:lpstr>أسباب التصنيفات</vt:lpstr>
      <vt:lpstr>علاقة العهد بالله</vt:lpstr>
      <vt:lpstr>التصنيف 1    انعكاس لاسفار موسى الخمسة </vt:lpstr>
      <vt:lpstr>أسباب التصنيفات</vt:lpstr>
      <vt:lpstr>التحويل البرمجي </vt:lpstr>
      <vt:lpstr>Psalms Book Chart</vt:lpstr>
      <vt:lpstr>Psalms is a guide for prayer</vt:lpstr>
      <vt:lpstr>صلوا من خلال المزامير</vt:lpstr>
      <vt:lpstr>كيف نصلي سوية من خلال المزامير </vt:lpstr>
      <vt:lpstr>صلي مزمور 111 مع اثنين آخرين</vt:lpstr>
      <vt:lpstr>صلي مزمور 111 مع اثنين اخرين </vt:lpstr>
      <vt:lpstr>صلي مزمور 111 مع اثنين آخرين </vt:lpstr>
      <vt:lpstr>صلي مزمور 111 مع اثنين اخرين </vt:lpstr>
      <vt:lpstr>صلي مزمور 111 مع اثنين آخرين </vt:lpstr>
      <vt:lpstr>صلي مزمور 111 مع اثنين آخرين</vt:lpstr>
      <vt:lpstr>صلي مزمور 111 مع أثنين آخرين </vt:lpstr>
      <vt:lpstr>111 مع اثنين اخرين صلي مزمور </vt:lpstr>
      <vt:lpstr>صلي مزمور 111 مع اثنين آخرين</vt:lpstr>
      <vt:lpstr>صلي مزمور 111 مع اثنين آخرين </vt:lpstr>
      <vt:lpstr>ملخص</vt:lpstr>
      <vt:lpstr>المزامير تأتي بعدة أنواع </vt:lpstr>
      <vt:lpstr>PowerPoint Presentation</vt:lpstr>
      <vt:lpstr>نبؤات في المزامير تحققت في المسيح</vt:lpstr>
      <vt:lpstr>أورشليم    </vt:lpstr>
      <vt:lpstr>المدينة الحالية</vt:lpstr>
      <vt:lpstr>جبل هيرودس </vt:lpstr>
      <vt:lpstr>مزامير الصعود 15</vt:lpstr>
      <vt:lpstr>الحجاج العصريون</vt:lpstr>
      <vt:lpstr>الحجاج العصريون </vt:lpstr>
      <vt:lpstr>تصنيفات المزامير  </vt:lpstr>
      <vt:lpstr>التسبيح والرثاء</vt:lpstr>
      <vt:lpstr>المزامير الفردية مصنفة بشكل عام </vt:lpstr>
      <vt:lpstr>صلي المزامير</vt:lpstr>
      <vt:lpstr>مدح وصفي</vt:lpstr>
      <vt:lpstr>نحتاج ان نسبح الرب  اليوم</vt:lpstr>
      <vt:lpstr>انواع المزامير </vt:lpstr>
      <vt:lpstr>انواع المزامير</vt:lpstr>
      <vt:lpstr>مزامير الرثاء </vt:lpstr>
      <vt:lpstr>الرثاء</vt:lpstr>
      <vt:lpstr>متى يمكننا الشكوى ؟</vt:lpstr>
      <vt:lpstr>أشكو الى الله وحده</vt:lpstr>
      <vt:lpstr>مزامير الثقة</vt:lpstr>
      <vt:lpstr>مزمور   23 وهو من مزامير الثقة</vt:lpstr>
      <vt:lpstr>      32 : 5     انواع المزامير</vt:lpstr>
      <vt:lpstr>أنواع المزامير </vt:lpstr>
      <vt:lpstr>انواع المزامبر</vt:lpstr>
      <vt:lpstr>الالتماس</vt:lpstr>
      <vt:lpstr>انواع المزامير </vt:lpstr>
      <vt:lpstr>انواع المزامير </vt:lpstr>
      <vt:lpstr>أنواع المزامير</vt:lpstr>
      <vt:lpstr>أنواع المزامير </vt:lpstr>
      <vt:lpstr>تصنيف كل مزمور  (ليندسلي )</vt:lpstr>
      <vt:lpstr>التسبيح في كل مزمور </vt:lpstr>
      <vt:lpstr>المزامير يجب أن تكون مفسرة بالشكل الصحيح</vt:lpstr>
      <vt:lpstr>خصائص الشعر  العبري</vt:lpstr>
      <vt:lpstr>المفتاح  العبرية المتوازنة</vt:lpstr>
      <vt:lpstr>ما هو التماثل </vt:lpstr>
      <vt:lpstr>التماثل</vt:lpstr>
      <vt:lpstr>نصائح لتفسير المزامير </vt:lpstr>
      <vt:lpstr>نصائح لتفسير المزامير </vt:lpstr>
      <vt:lpstr>أعظم احتياجك هو تسبيح الله.</vt:lpstr>
      <vt:lpstr>أهميّة المزامير</vt:lpstr>
      <vt:lpstr>مزمور  46 : 10    </vt:lpstr>
      <vt:lpstr>البيان الموجز </vt:lpstr>
      <vt:lpstr>الآية المفتاحية</vt:lpstr>
      <vt:lpstr>الصلاة في الكتاب المقدس في مساكن كلية سنغافورة الجمعة 3 آب من 7 -9 </vt:lpstr>
      <vt:lpstr>Black</vt:lpstr>
      <vt:lpstr>مسح العهد القديم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Psalms</dc:title>
  <dc:creator>Lishan</dc:creator>
  <cp:lastModifiedBy>Rick Griffith</cp:lastModifiedBy>
  <cp:revision>776</cp:revision>
  <dcterms:created xsi:type="dcterms:W3CDTF">2009-09-02T23:41:52Z</dcterms:created>
  <dcterms:modified xsi:type="dcterms:W3CDTF">2021-12-05T17:59:32Z</dcterms:modified>
</cp:coreProperties>
</file>